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87" d="100"/>
          <a:sy n="87" d="100"/>
        </p:scale>
        <p:origin x="109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78EFE4-4DA3-45C4-92B5-3C78CFA85837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45624-B85D-4D0F-B339-DAAEC1F3F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564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Scroll through the pages to find the book which</a:t>
            </a:r>
            <a:r>
              <a:rPr lang="en-GB" baseline="0" dirty="0" smtClean="0"/>
              <a:t> needs to be downloaded.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A45624-B85D-4D0F-B339-DAAEC1F3F67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219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A45624-B85D-4D0F-B339-DAAEC1F3F67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52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CC30-3449-483B-B12E-67EAED3E61DF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518D7-3BA1-4F1D-9CB5-46144301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842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CC30-3449-483B-B12E-67EAED3E61DF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518D7-3BA1-4F1D-9CB5-46144301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485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CC30-3449-483B-B12E-67EAED3E61DF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518D7-3BA1-4F1D-9CB5-46144301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494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CC30-3449-483B-B12E-67EAED3E61DF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518D7-3BA1-4F1D-9CB5-46144301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5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CC30-3449-483B-B12E-67EAED3E61DF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518D7-3BA1-4F1D-9CB5-46144301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511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CC30-3449-483B-B12E-67EAED3E61DF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518D7-3BA1-4F1D-9CB5-46144301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16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CC30-3449-483B-B12E-67EAED3E61DF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518D7-3BA1-4F1D-9CB5-46144301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124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CC30-3449-483B-B12E-67EAED3E61DF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518D7-3BA1-4F1D-9CB5-46144301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405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CC30-3449-483B-B12E-67EAED3E61DF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518D7-3BA1-4F1D-9CB5-46144301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19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CC30-3449-483B-B12E-67EAED3E61DF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518D7-3BA1-4F1D-9CB5-46144301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116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DCC30-3449-483B-B12E-67EAED3E61DF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518D7-3BA1-4F1D-9CB5-46144301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65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DCC30-3449-483B-B12E-67EAED3E61DF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518D7-3BA1-4F1D-9CB5-46144301D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347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aeu.ac.ae/en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://www.uaeu.ac.ae/en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aeu.ac.ae/en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://tinyurl.com/o3hvaky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png"/><Relationship Id="rId5" Type="http://schemas.openxmlformats.org/officeDocument/2006/relationships/hyperlink" Target="http://www.uaeu.ac.ae/en/" TargetMode="Externa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png"/><Relationship Id="rId5" Type="http://schemas.openxmlformats.org/officeDocument/2006/relationships/hyperlink" Target="http://www.uaeu.ac.ae/en/" TargetMode="Externa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://www.uaeu.ac.ae/en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://www.uaeu.ac.ae/en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://www.uaeu.ac.ae/en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://www.uaeu.ac.ae/en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tinyurl.com/o3hvaky" TargetMode="External"/><Relationship Id="rId7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png"/><Relationship Id="rId5" Type="http://schemas.openxmlformats.org/officeDocument/2006/relationships/hyperlink" Target="http://www.uaeu.ac.ae/en/" TargetMode="Externa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://www.uaeu.ac.ae/e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UAE University E-book Access</a:t>
            </a:r>
            <a:endParaRPr lang="en-US" dirty="0"/>
          </a:p>
        </p:txBody>
      </p:sp>
      <p:pic>
        <p:nvPicPr>
          <p:cNvPr id="6" name="Picture 2" descr="C:\Users\Ali\Dropbox\Digital First\Marketing &amp; Sales\Logos &amp; Branding\MH Learning Solutions (3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273" y="196601"/>
            <a:ext cx="1573111" cy="548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UAEU">
            <a:hlinkClick r:id="rId3" tooltip="UAEU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931" y="284884"/>
            <a:ext cx="20669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UAEU">
            <a:hlinkClick r:id="rId3" tooltip="UAEU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4884"/>
            <a:ext cx="20764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973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385" y="1415877"/>
            <a:ext cx="7848593" cy="4527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ounded Rectangle 7"/>
          <p:cNvSpPr/>
          <p:nvPr/>
        </p:nvSpPr>
        <p:spPr>
          <a:xfrm>
            <a:off x="304800" y="5867400"/>
            <a:ext cx="8686800" cy="8382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2400" dirty="0" err="1" smtClean="0"/>
              <a:t>Ebook</a:t>
            </a:r>
            <a:r>
              <a:rPr lang="en-NZ" sz="2400" dirty="0" smtClean="0"/>
              <a:t> is Now Available in Your Bookshelf for </a:t>
            </a:r>
            <a:r>
              <a:rPr lang="en-NZ" sz="2400" dirty="0"/>
              <a:t>v</a:t>
            </a:r>
            <a:r>
              <a:rPr lang="en-NZ" sz="2400" dirty="0" smtClean="0"/>
              <a:t>iewing</a:t>
            </a:r>
            <a:endParaRPr lang="en-GB" sz="24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5867400" y="4038600"/>
            <a:ext cx="1676400" cy="182880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2362200" y="2438400"/>
            <a:ext cx="533400" cy="342900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1" name="Picture 2" descr="C:\Users\Ali\Dropbox\Digital First\Marketing &amp; Sales\Logos &amp; Branding\MH Learning Solutions (3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273" y="196601"/>
            <a:ext cx="1573111" cy="548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9" descr="UAEU">
            <a:hlinkClick r:id="rId4" tooltip="UAEU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931" y="284884"/>
            <a:ext cx="20669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8" descr="UAEU">
            <a:hlinkClick r:id="rId4" tooltip="UAEU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4884"/>
            <a:ext cx="20764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492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152400" y="1524000"/>
            <a:ext cx="8839200" cy="4953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u="sng" dirty="0" smtClean="0"/>
              <a:t>TABLET ACCESS (IPAD/ANDROID)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In the App Store, Search &amp; Download “</a:t>
            </a:r>
            <a:r>
              <a:rPr lang="en-US" sz="2400" dirty="0" err="1" smtClean="0"/>
              <a:t>VitalSource</a:t>
            </a:r>
            <a:r>
              <a:rPr lang="en-US" sz="2400" dirty="0" smtClean="0"/>
              <a:t> </a:t>
            </a:r>
            <a:r>
              <a:rPr lang="en-US" sz="2400" dirty="0"/>
              <a:t>Bookshelf</a:t>
            </a:r>
            <a:r>
              <a:rPr lang="en-US" sz="2400" dirty="0" smtClean="0"/>
              <a:t>”</a:t>
            </a:r>
          </a:p>
          <a:p>
            <a:endParaRPr lang="en-NZ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400" dirty="0" smtClean="0"/>
              <a:t>Once Downloaded </a:t>
            </a:r>
            <a:r>
              <a:rPr lang="en-NZ" sz="2400" dirty="0"/>
              <a:t>O</a:t>
            </a:r>
            <a:r>
              <a:rPr lang="en-NZ" sz="2400" dirty="0" smtClean="0"/>
              <a:t>nto Your device, Launch the App &amp; Sign in (One Time Only) with the Email &amp; Password Created in the Previous </a:t>
            </a:r>
            <a:r>
              <a:rPr lang="en-NZ" sz="2400" dirty="0" err="1" smtClean="0"/>
              <a:t>Ebook</a:t>
            </a:r>
            <a:r>
              <a:rPr lang="en-NZ" sz="2400" dirty="0" smtClean="0"/>
              <a:t> Registration Step</a:t>
            </a:r>
          </a:p>
          <a:p>
            <a:endParaRPr lang="en-NZ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400" dirty="0" smtClean="0"/>
              <a:t>The First Time an E-Book is Accessed it Needs to be Downloaded. This Step May Take Some Time &amp; Requires an Internet Connection. This is a “One Time Only” Requirement &amp; in the Future You Will Have Instant &amp; Offline </a:t>
            </a:r>
            <a:r>
              <a:rPr lang="en-NZ" sz="2400" dirty="0" err="1" smtClean="0"/>
              <a:t>Ebook</a:t>
            </a:r>
            <a:r>
              <a:rPr lang="en-NZ" sz="2400" dirty="0" smtClean="0"/>
              <a:t> Access</a:t>
            </a:r>
            <a:endParaRPr lang="en-GB" sz="2400" dirty="0"/>
          </a:p>
        </p:txBody>
      </p:sp>
      <p:pic>
        <p:nvPicPr>
          <p:cNvPr id="5" name="Picture 2" descr="C:\Users\Ali\Dropbox\Digital First\Marketing &amp; Sales\Logos &amp; Branding\MH Learning Solutions (3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273" y="196601"/>
            <a:ext cx="1573111" cy="548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 descr="UAEU">
            <a:hlinkClick r:id="rId3" tooltip="UAEU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931" y="284884"/>
            <a:ext cx="20669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 descr="UAEU">
            <a:hlinkClick r:id="rId3" tooltip="UAEU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4884"/>
            <a:ext cx="20764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342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76200" y="6096000"/>
            <a:ext cx="8991600" cy="6096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2800" dirty="0"/>
              <a:t>Visit: </a:t>
            </a:r>
            <a:r>
              <a:rPr lang="en-US" sz="2800" b="1" dirty="0" smtClean="0">
                <a:solidFill>
                  <a:srgbClr val="0070C0"/>
                </a:solidFill>
                <a:hlinkClick r:id="rId3"/>
              </a:rPr>
              <a:t>http://tinyurl.com/o3hvaky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/>
              <a:t>&amp; click </a:t>
            </a:r>
            <a:r>
              <a:rPr lang="en-US" sz="2800" dirty="0"/>
              <a:t>the desired </a:t>
            </a:r>
            <a:r>
              <a:rPr lang="en-US" sz="2800" dirty="0" smtClean="0"/>
              <a:t>course</a:t>
            </a:r>
            <a:endParaRPr lang="en-GB" sz="2800" dirty="0"/>
          </a:p>
        </p:txBody>
      </p:sp>
      <p:pic>
        <p:nvPicPr>
          <p:cNvPr id="8" name="Picture 2" descr="C:\Users\Ali\Dropbox\Digital First\Marketing &amp; Sales\Logos &amp; Branding\MH Learning Solutions (3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273" y="196601"/>
            <a:ext cx="1573111" cy="548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 descr="UAEU">
            <a:hlinkClick r:id="rId5" tooltip="UAEU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931" y="284884"/>
            <a:ext cx="20669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 descr="UAEU">
            <a:hlinkClick r:id="rId5" tooltip="UAEU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4884"/>
            <a:ext cx="20764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 descr="C:\Users\david_rogers\Desktop\Screen Shot 2014-08-25 at 4 57 00 AM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19" b="6088"/>
          <a:stretch/>
        </p:blipFill>
        <p:spPr bwMode="auto">
          <a:xfrm>
            <a:off x="381000" y="1409700"/>
            <a:ext cx="8388369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007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295400"/>
            <a:ext cx="7696200" cy="4234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228600" y="5715000"/>
            <a:ext cx="8458200" cy="914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2400" dirty="0" smtClean="0"/>
              <a:t>Enter Redemption Code &amp; Click “Go”</a:t>
            </a:r>
          </a:p>
          <a:p>
            <a:pPr algn="ctr"/>
            <a:r>
              <a:rPr lang="en-NZ" sz="2400" b="1" u="sng" dirty="0" smtClean="0"/>
              <a:t>(DO THIS STEP ONLY ONE TIME FOR EACH EBOOK)</a:t>
            </a:r>
            <a:endParaRPr lang="en-GB" sz="2400" b="1" u="sng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7239000" y="5029200"/>
            <a:ext cx="76200" cy="68580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9" name="Picture 2" descr="C:\Users\Ali\Dropbox\Digital First\Marketing &amp; Sales\Logos &amp; Branding\MH Learning Solutions (3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273" y="196601"/>
            <a:ext cx="1573111" cy="548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UAEU">
            <a:hlinkClick r:id="rId5" tooltip="UAEU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931" y="284884"/>
            <a:ext cx="20669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8" descr="UAEU">
            <a:hlinkClick r:id="rId5" tooltip="UAEU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4884"/>
            <a:ext cx="20764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894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856"/>
          <a:stretch/>
        </p:blipFill>
        <p:spPr bwMode="auto">
          <a:xfrm>
            <a:off x="695928" y="1375216"/>
            <a:ext cx="7762272" cy="4111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ounded Rectangle 7"/>
          <p:cNvSpPr/>
          <p:nvPr/>
        </p:nvSpPr>
        <p:spPr>
          <a:xfrm>
            <a:off x="609600" y="5715000"/>
            <a:ext cx="8153400" cy="914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2400" b="1" u="sng" dirty="0" smtClean="0"/>
              <a:t>FIRST TIME USER: </a:t>
            </a:r>
            <a:r>
              <a:rPr lang="en-NZ" sz="2400" dirty="0" smtClean="0"/>
              <a:t>Click “Register Now”</a:t>
            </a:r>
          </a:p>
          <a:p>
            <a:pPr algn="ctr"/>
            <a:r>
              <a:rPr lang="en-NZ" sz="2400" b="1" u="sng" dirty="0" smtClean="0"/>
              <a:t>EXISTING USER:</a:t>
            </a:r>
            <a:r>
              <a:rPr lang="en-NZ" sz="2400" dirty="0" smtClean="0"/>
              <a:t> Input Email &amp; Password &amp; Click “Sign In”</a:t>
            </a:r>
            <a:endParaRPr lang="en-GB" sz="24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6553200" y="3581400"/>
            <a:ext cx="685800" cy="213360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0" name="Picture 2" descr="C:\Users\Ali\Dropbox\Digital First\Marketing &amp; Sales\Logos &amp; Branding\MH Learning Solutions (3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273" y="196601"/>
            <a:ext cx="1573111" cy="548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9" descr="UAEU">
            <a:hlinkClick r:id="rId4" tooltip="UAEU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931" y="284884"/>
            <a:ext cx="20669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8" descr="UAEU">
            <a:hlinkClick r:id="rId4" tooltip="UAEU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4884"/>
            <a:ext cx="20764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894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021"/>
          <a:stretch/>
        </p:blipFill>
        <p:spPr bwMode="auto">
          <a:xfrm>
            <a:off x="882550" y="1414464"/>
            <a:ext cx="7270850" cy="4071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ounded Rectangle 7"/>
          <p:cNvSpPr/>
          <p:nvPr/>
        </p:nvSpPr>
        <p:spPr>
          <a:xfrm>
            <a:off x="152400" y="5638800"/>
            <a:ext cx="8728364" cy="1143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2400" dirty="0"/>
              <a:t>F</a:t>
            </a:r>
            <a:r>
              <a:rPr lang="en-NZ" sz="2400" dirty="0" smtClean="0"/>
              <a:t>ill in the </a:t>
            </a:r>
            <a:r>
              <a:rPr lang="en-NZ" sz="2400" dirty="0"/>
              <a:t>R</a:t>
            </a:r>
            <a:r>
              <a:rPr lang="en-NZ" sz="2400" dirty="0" smtClean="0"/>
              <a:t>egistration Form, Agree to the T&amp;C &amp; Click “Submit”</a:t>
            </a:r>
          </a:p>
          <a:p>
            <a:pPr algn="ctr"/>
            <a:r>
              <a:rPr lang="en-NZ" sz="2400" b="1" u="sng" dirty="0" smtClean="0"/>
              <a:t>REMEMBER THE EMAIL &amp; PASSWORD USED IN THIS STEP AS THIS WILL BE REQUIRED FOR ANY FUTURE ACCESS TO THE E-BOOK</a:t>
            </a:r>
            <a:endParaRPr lang="en-GB" sz="2400" b="1" u="sng" dirty="0"/>
          </a:p>
        </p:txBody>
      </p:sp>
      <p:pic>
        <p:nvPicPr>
          <p:cNvPr id="9" name="Picture 2" descr="C:\Users\Ali\Dropbox\Digital First\Marketing &amp; Sales\Logos &amp; Branding\MH Learning Solutions (3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273" y="196601"/>
            <a:ext cx="1573111" cy="548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UAEU">
            <a:hlinkClick r:id="rId4" tooltip="UAEU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931" y="284884"/>
            <a:ext cx="20669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8" descr="UAEU">
            <a:hlinkClick r:id="rId4" tooltip="UAEU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4884"/>
            <a:ext cx="20764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894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816"/>
          <a:stretch/>
        </p:blipFill>
        <p:spPr bwMode="auto">
          <a:xfrm>
            <a:off x="1131938" y="1371600"/>
            <a:ext cx="7021462" cy="3401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ounded Rectangle 7"/>
          <p:cNvSpPr/>
          <p:nvPr/>
        </p:nvSpPr>
        <p:spPr>
          <a:xfrm>
            <a:off x="381000" y="5486400"/>
            <a:ext cx="8153400" cy="1295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2400" dirty="0" err="1" smtClean="0"/>
              <a:t>Ebook</a:t>
            </a:r>
            <a:r>
              <a:rPr lang="en-NZ" sz="2400" dirty="0" smtClean="0"/>
              <a:t> is now Redeemed &amp; Instant Online Access is Granted</a:t>
            </a:r>
          </a:p>
          <a:p>
            <a:pPr algn="ctr"/>
            <a:endParaRPr lang="en-NZ" sz="1000" dirty="0" smtClean="0"/>
          </a:p>
          <a:p>
            <a:pPr algn="ctr"/>
            <a:r>
              <a:rPr lang="en-NZ" sz="2400" dirty="0" smtClean="0"/>
              <a:t>To </a:t>
            </a:r>
            <a:r>
              <a:rPr lang="en-NZ" sz="2400" dirty="0"/>
              <a:t>Download an Offline Copy to a</a:t>
            </a:r>
            <a:r>
              <a:rPr lang="en-NZ" sz="2400" dirty="0" smtClean="0"/>
              <a:t> Laptop/Desktop </a:t>
            </a:r>
          </a:p>
          <a:p>
            <a:pPr algn="ctr"/>
            <a:r>
              <a:rPr lang="en-NZ" sz="2400" dirty="0" smtClean="0"/>
              <a:t>Click “Download To Your Computer”</a:t>
            </a:r>
            <a:endParaRPr lang="en-GB" sz="24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750938" y="3048000"/>
            <a:ext cx="544462" cy="243840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6781800" y="4166756"/>
            <a:ext cx="0" cy="1319644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5257800" y="4267200"/>
            <a:ext cx="0" cy="121920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0" name="Picture 2" descr="C:\Users\Ali\Dropbox\Digital First\Marketing &amp; Sales\Logos &amp; Branding\MH Learning Solutions (3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273" y="196601"/>
            <a:ext cx="1573111" cy="548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9" descr="UAEU">
            <a:hlinkClick r:id="rId4" tooltip="UAEU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931" y="284884"/>
            <a:ext cx="20669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8" descr="UAEU">
            <a:hlinkClick r:id="rId4" tooltip="UAEU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4884"/>
            <a:ext cx="20764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894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36"/>
          <a:stretch/>
        </p:blipFill>
        <p:spPr bwMode="auto">
          <a:xfrm>
            <a:off x="614913" y="1383290"/>
            <a:ext cx="7877920" cy="3798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ounded Rectangle 7"/>
          <p:cNvSpPr/>
          <p:nvPr/>
        </p:nvSpPr>
        <p:spPr>
          <a:xfrm>
            <a:off x="304800" y="5562600"/>
            <a:ext cx="8686800" cy="12192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2400" dirty="0" smtClean="0"/>
              <a:t>Select the Appropriate Platform &amp; Click “Install Application”</a:t>
            </a:r>
          </a:p>
          <a:p>
            <a:pPr algn="ctr"/>
            <a:endParaRPr lang="en-NZ" sz="1050" dirty="0" smtClean="0"/>
          </a:p>
          <a:p>
            <a:pPr algn="ctr"/>
            <a:r>
              <a:rPr lang="en-NZ" sz="2400" dirty="0" smtClean="0"/>
              <a:t>Once Installed - Sign In one time only to the Offline Reader with the Same Email &amp; Password Created in the Earlier Registration Step</a:t>
            </a:r>
            <a:endParaRPr lang="en-GB" sz="24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914400" y="4648200"/>
            <a:ext cx="762000" cy="91440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0" name="Picture 2" descr="C:\Users\Ali\Dropbox\Digital First\Marketing &amp; Sales\Logos &amp; Branding\MH Learning Solutions (3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273" y="196601"/>
            <a:ext cx="1573111" cy="548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9" descr="UAEU">
            <a:hlinkClick r:id="rId4" tooltip="UAEU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931" y="284884"/>
            <a:ext cx="20669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8" descr="UAEU">
            <a:hlinkClick r:id="rId4" tooltip="UAEU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4884"/>
            <a:ext cx="20764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754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347" y="1266825"/>
            <a:ext cx="8258653" cy="467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ounded Rectangle 7"/>
          <p:cNvSpPr/>
          <p:nvPr/>
        </p:nvSpPr>
        <p:spPr>
          <a:xfrm>
            <a:off x="304800" y="5867400"/>
            <a:ext cx="8686800" cy="914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2400" dirty="0" smtClean="0"/>
              <a:t>For Future </a:t>
            </a:r>
            <a:r>
              <a:rPr lang="en-NZ" sz="2400" b="1" u="sng" dirty="0" smtClean="0"/>
              <a:t>Online</a:t>
            </a:r>
            <a:r>
              <a:rPr lang="en-NZ" sz="2400" dirty="0" smtClean="0"/>
              <a:t> Access to the Same E-Book Already Redeemed, Visit: </a:t>
            </a:r>
            <a:r>
              <a:rPr lang="en-US" sz="2400" b="1" dirty="0">
                <a:solidFill>
                  <a:srgbClr val="0070C0"/>
                </a:solidFill>
                <a:hlinkClick r:id="rId3"/>
              </a:rPr>
              <a:t>http://tinyurl.com/o3hvaky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dirty="0" smtClean="0"/>
              <a:t>&amp; Click “Sign In”</a:t>
            </a:r>
            <a:endParaRPr lang="en-GB" sz="24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6477000" y="1676400"/>
            <a:ext cx="1371593" cy="419100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0" name="Picture 2" descr="C:\Users\Ali\Dropbox\Digital First\Marketing &amp; Sales\Logos &amp; Branding\MH Learning Solutions (3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273" y="196601"/>
            <a:ext cx="1573111" cy="548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9" descr="UAEU">
            <a:hlinkClick r:id="rId5" tooltip="UAEU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931" y="284884"/>
            <a:ext cx="20669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8" descr="UAEU">
            <a:hlinkClick r:id="rId5" tooltip="UAEU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4884"/>
            <a:ext cx="20764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754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87"/>
          <a:stretch/>
        </p:blipFill>
        <p:spPr bwMode="auto">
          <a:xfrm>
            <a:off x="615438" y="1314450"/>
            <a:ext cx="7690362" cy="4365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ounded Rectangle 7"/>
          <p:cNvSpPr/>
          <p:nvPr/>
        </p:nvSpPr>
        <p:spPr>
          <a:xfrm>
            <a:off x="304800" y="5867400"/>
            <a:ext cx="8686800" cy="914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Input the Email &amp; Password from the Earlier Registration Step &amp; Click “Sign In”</a:t>
            </a:r>
            <a:endParaRPr lang="en-GB" sz="24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6477000" y="2971800"/>
            <a:ext cx="1371594" cy="289560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0" name="Picture 2" descr="C:\Users\Ali\Dropbox\Digital First\Marketing &amp; Sales\Logos &amp; Branding\MH Learning Solutions (3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273" y="196601"/>
            <a:ext cx="1573111" cy="548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9" descr="UAEU">
            <a:hlinkClick r:id="rId4" tooltip="UAEU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931" y="284884"/>
            <a:ext cx="20669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8" descr="UAEU">
            <a:hlinkClick r:id="rId4" tooltip="UAEU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4884"/>
            <a:ext cx="20764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754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305</Words>
  <Application>Microsoft Office PowerPoint</Application>
  <PresentationFormat>On-screen Show (4:3)</PresentationFormat>
  <Paragraphs>28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UAE University E-book Access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McGraw-Hill Companies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 University Standalone E-book Solution</dc:title>
  <dc:creator>Rustom, Afif</dc:creator>
  <cp:lastModifiedBy>Mariam Rashed Ali Mohammed Al Neyadi</cp:lastModifiedBy>
  <cp:revision>32</cp:revision>
  <dcterms:created xsi:type="dcterms:W3CDTF">2013-09-12T06:36:05Z</dcterms:created>
  <dcterms:modified xsi:type="dcterms:W3CDTF">2015-12-10T09:39:51Z</dcterms:modified>
</cp:coreProperties>
</file>