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66" r:id="rId2"/>
    <p:sldId id="27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18-Apr-19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827880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18-Apr-19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464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18-Apr-19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999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18-Apr-19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6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18-Apr-19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50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18-Apr-19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3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18-Apr-19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2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18-Apr-19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9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18-Apr-19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4635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66F4CE7-1AF9-48A9-99A2-FEBB16CEA070}" type="datetimeFigureOut">
              <a:rPr lang="en-US" smtClean="0"/>
              <a:t>18-Apr-19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3339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18-Apr-19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6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66F4CE7-1AF9-48A9-99A2-FEBB16CEA070}" type="datetimeFigureOut">
              <a:rPr lang="en-US" smtClean="0"/>
              <a:t>18-Apr-19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90728" r="152"/>
          <a:stretch/>
        </p:blipFill>
        <p:spPr>
          <a:xfrm>
            <a:off x="0" y="6222124"/>
            <a:ext cx="9144000" cy="635876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52400"/>
            <a:ext cx="44497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276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8728" y="4038600"/>
            <a:ext cx="360868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AE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خدمات صندوق رعاية الطلبة </a:t>
            </a:r>
          </a:p>
          <a:p>
            <a:pPr algn="ctr" rtl="1"/>
            <a:r>
              <a:rPr lang="ar-AE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(المساعدات </a:t>
            </a:r>
            <a:r>
              <a:rPr lang="ar-AE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المالية)</a:t>
            </a:r>
            <a:endParaRPr lang="en-US" sz="2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Picture 4" descr="C:\Users\User\Desktop\Picture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24"/>
          <a:stretch>
            <a:fillRect/>
          </a:stretch>
        </p:blipFill>
        <p:spPr bwMode="auto">
          <a:xfrm>
            <a:off x="1828800" y="1905000"/>
            <a:ext cx="5410200" cy="18522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80626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990600"/>
            <a:ext cx="89916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1500" b="1" dirty="0">
                <a:latin typeface="Arial Narrow" panose="020B0606020202030204" pitchFamily="34" charset="0"/>
              </a:rPr>
              <a:t>أعزائي </a:t>
            </a:r>
            <a:r>
              <a:rPr lang="ar-AE" sz="1500" b="1" dirty="0" smtClean="0">
                <a:latin typeface="Arial Narrow" panose="020B0606020202030204" pitchFamily="34" charset="0"/>
              </a:rPr>
              <a:t>الطلبة</a:t>
            </a:r>
            <a:endParaRPr lang="ar-AE" sz="1500" b="1" dirty="0">
              <a:latin typeface="Arial Narrow" panose="020B0606020202030204" pitchFamily="34" charset="0"/>
            </a:endParaRPr>
          </a:p>
          <a:p>
            <a:pPr algn="r" rtl="1"/>
            <a:r>
              <a:rPr lang="ar-AE" sz="1500" b="1" dirty="0">
                <a:latin typeface="Arial Narrow" panose="020B0606020202030204" pitchFamily="34" charset="0"/>
              </a:rPr>
              <a:t>تحية طيبة وبعد</a:t>
            </a:r>
            <a:r>
              <a:rPr lang="ar-AE" sz="1500" b="1" dirty="0" smtClean="0">
                <a:latin typeface="Arial Narrow" panose="020B0606020202030204" pitchFamily="34" charset="0"/>
              </a:rPr>
              <a:t>،</a:t>
            </a:r>
            <a:endParaRPr lang="en-US" sz="1500" b="1" dirty="0" smtClean="0">
              <a:latin typeface="Arial Narrow" panose="020B0606020202030204" pitchFamily="34" charset="0"/>
            </a:endParaRPr>
          </a:p>
          <a:p>
            <a:pPr algn="r" rtl="1"/>
            <a:endParaRPr lang="ar-AE" sz="1500" b="1" dirty="0">
              <a:latin typeface="Arial Narrow" panose="020B0606020202030204" pitchFamily="34" charset="0"/>
            </a:endParaRPr>
          </a:p>
          <a:p>
            <a:pPr algn="r" rtl="1"/>
            <a:r>
              <a:rPr lang="ar-AE" sz="1500" dirty="0">
                <a:latin typeface="Arial Narrow" panose="020B0606020202030204" pitchFamily="34" charset="0"/>
              </a:rPr>
              <a:t>تتمنى لكم إدارة الخدمات الطلابية / مكتب صندوق رعاية الطلبة التوفيق الدائم.</a:t>
            </a:r>
          </a:p>
          <a:p>
            <a:pPr algn="r" rtl="1"/>
            <a:r>
              <a:rPr lang="ar-AE" sz="1500" dirty="0">
                <a:latin typeface="Arial Narrow" panose="020B0606020202030204" pitchFamily="34" charset="0"/>
              </a:rPr>
              <a:t>ونود إفادتكم بالتزامنا الدائم بتطوير وتسهيل الاجراءات، لذا نرجو منكم زيارة الموقع الإلكتروني الخاص بصندوق رعاية</a:t>
            </a:r>
          </a:p>
          <a:p>
            <a:pPr algn="r" rtl="1"/>
            <a:r>
              <a:rPr lang="ar-AE" sz="1500" dirty="0">
                <a:latin typeface="Arial Narrow" panose="020B0606020202030204" pitchFamily="34" charset="0"/>
              </a:rPr>
              <a:t>الطلبة بداية كل فصل دراسي لمعرفة الشروط و المستندات المطلوبة في حالة الرغبة للحصول على </a:t>
            </a:r>
            <a:r>
              <a:rPr lang="ar-AE" sz="1500" dirty="0" smtClean="0">
                <a:latin typeface="Arial Narrow" panose="020B0606020202030204" pitchFamily="34" charset="0"/>
              </a:rPr>
              <a:t>خدمات</a:t>
            </a:r>
            <a:r>
              <a:rPr lang="en-US" sz="1500" dirty="0" smtClean="0">
                <a:latin typeface="Arial Narrow" panose="020B0606020202030204" pitchFamily="34" charset="0"/>
              </a:rPr>
              <a:t> </a:t>
            </a:r>
            <a:r>
              <a:rPr lang="ar-AE" sz="1500" dirty="0" smtClean="0">
                <a:latin typeface="Arial Narrow" panose="020B0606020202030204" pitchFamily="34" charset="0"/>
              </a:rPr>
              <a:t>صندوق </a:t>
            </a:r>
            <a:r>
              <a:rPr lang="ar-AE" sz="1500" dirty="0">
                <a:latin typeface="Arial Narrow" panose="020B0606020202030204" pitchFamily="34" charset="0"/>
              </a:rPr>
              <a:t>رعاية الطلبة. الموقع الالكتروني</a:t>
            </a:r>
          </a:p>
          <a:p>
            <a:pPr algn="r" rtl="1"/>
            <a:r>
              <a:rPr lang="ar-AE" sz="1500" dirty="0">
                <a:latin typeface="Arial Narrow" panose="020B0606020202030204" pitchFamily="34" charset="0"/>
              </a:rPr>
              <a:t>وللعلم, يفتح النظام لمراجعة الاوراق فقط لمدة 4 اسابيع مع بداية كل فصل دراسي للطلبات الجديدة وللتجديد </a:t>
            </a:r>
            <a:r>
              <a:rPr lang="ar-AE" sz="1500" dirty="0" smtClean="0">
                <a:latin typeface="Arial Narrow" panose="020B0606020202030204" pitchFamily="34" charset="0"/>
              </a:rPr>
              <a:t>طلب</a:t>
            </a:r>
            <a:r>
              <a:rPr lang="en-US" sz="1500" dirty="0" smtClean="0">
                <a:latin typeface="Arial Narrow" panose="020B0606020202030204" pitchFamily="34" charset="0"/>
              </a:rPr>
              <a:t> </a:t>
            </a:r>
            <a:r>
              <a:rPr lang="ar-AE" sz="1500" dirty="0" smtClean="0">
                <a:latin typeface="Arial Narrow" panose="020B0606020202030204" pitchFamily="34" charset="0"/>
              </a:rPr>
              <a:t>الخدمة</a:t>
            </a:r>
            <a:r>
              <a:rPr lang="ar-AE" sz="1500" dirty="0">
                <a:latin typeface="Arial Narrow" panose="020B0606020202030204" pitchFamily="34" charset="0"/>
              </a:rPr>
              <a:t>. </a:t>
            </a:r>
            <a:endParaRPr lang="en-US" sz="1500" dirty="0" smtClean="0">
              <a:latin typeface="Arial Narrow" panose="020B0606020202030204" pitchFamily="34" charset="0"/>
            </a:endParaRPr>
          </a:p>
          <a:p>
            <a:pPr algn="r" rtl="1"/>
            <a:r>
              <a:rPr lang="ar-AE" sz="1500" dirty="0" smtClean="0">
                <a:latin typeface="Arial Narrow" panose="020B0606020202030204" pitchFamily="34" charset="0"/>
              </a:rPr>
              <a:t>فيرجى </a:t>
            </a:r>
            <a:r>
              <a:rPr lang="ar-AE" sz="1500" dirty="0">
                <a:latin typeface="Arial Narrow" panose="020B0606020202030204" pitchFamily="34" charset="0"/>
              </a:rPr>
              <a:t>إرفاق الأوراق الثبوتية المطلوبة في مكانها الصحيح في النظام الإلكتروني وإلا سيتم استبعاد طلبك.</a:t>
            </a:r>
          </a:p>
          <a:p>
            <a:pPr algn="r" rtl="1"/>
            <a:r>
              <a:rPr lang="ar-AE" sz="1500" dirty="0">
                <a:latin typeface="Arial Narrow" panose="020B0606020202030204" pitchFamily="34" charset="0"/>
              </a:rPr>
              <a:t>كما نود التنبيه بالتالي:</a:t>
            </a:r>
          </a:p>
          <a:p>
            <a:pPr marL="285750" indent="-285750" algn="r" rtl="1">
              <a:buFont typeface="Wingdings" panose="05000000000000000000" pitchFamily="2" charset="2"/>
              <a:buChar char="Ø"/>
            </a:pPr>
            <a:r>
              <a:rPr lang="ar-AE" sz="1500" dirty="0" smtClean="0">
                <a:latin typeface="Arial Narrow" panose="020B0606020202030204" pitchFamily="34" charset="0"/>
              </a:rPr>
              <a:t>إعلامنا </a:t>
            </a:r>
            <a:r>
              <a:rPr lang="ar-AE" sz="1500" dirty="0">
                <a:latin typeface="Arial Narrow" panose="020B0606020202030204" pitchFamily="34" charset="0"/>
              </a:rPr>
              <a:t>في حالة تم تغير الحساب البنكي </a:t>
            </a:r>
            <a:r>
              <a:rPr lang="ar-AE" sz="1500" dirty="0" smtClean="0">
                <a:latin typeface="Arial Narrow" panose="020B0606020202030204" pitchFamily="34" charset="0"/>
              </a:rPr>
              <a:t>الــــ</a:t>
            </a:r>
            <a:r>
              <a:rPr lang="en-US" sz="1500" dirty="0" smtClean="0">
                <a:latin typeface="Arial Narrow" panose="020B0606020202030204" pitchFamily="34" charset="0"/>
              </a:rPr>
              <a:t>IBAN</a:t>
            </a:r>
            <a:r>
              <a:rPr lang="en-US" sz="1500" dirty="0">
                <a:latin typeface="Arial Narrow" panose="020B0606020202030204" pitchFamily="34" charset="0"/>
              </a:rPr>
              <a:t>)</a:t>
            </a:r>
            <a:r>
              <a:rPr lang="en-US" sz="1500" dirty="0" smtClean="0">
                <a:latin typeface="Arial Narrow" panose="020B0606020202030204" pitchFamily="34" charset="0"/>
              </a:rPr>
              <a:t> </a:t>
            </a:r>
            <a:r>
              <a:rPr lang="ar-AE" sz="1500" dirty="0" smtClean="0">
                <a:latin typeface="Arial Narrow" panose="020B0606020202030204" pitchFamily="34" charset="0"/>
              </a:rPr>
              <a:t> )عن </a:t>
            </a:r>
            <a:r>
              <a:rPr lang="ar-AE" sz="1500" dirty="0">
                <a:latin typeface="Arial Narrow" panose="020B0606020202030204" pitchFamily="34" charset="0"/>
              </a:rPr>
              <a:t>طريق إرفاقه في النظام وإرسال </a:t>
            </a:r>
            <a:r>
              <a:rPr lang="ar-AE" sz="1500" dirty="0" smtClean="0">
                <a:latin typeface="Arial Narrow" panose="020B0606020202030204" pitchFamily="34" charset="0"/>
              </a:rPr>
              <a:t>إيميل</a:t>
            </a:r>
            <a:r>
              <a:rPr lang="en-US" sz="1500" dirty="0" smtClean="0">
                <a:latin typeface="Arial Narrow" panose="020B0606020202030204" pitchFamily="34" charset="0"/>
              </a:rPr>
              <a:t> </a:t>
            </a:r>
            <a:r>
              <a:rPr lang="ar-AE" sz="1500" dirty="0" smtClean="0">
                <a:latin typeface="Arial Narrow" panose="020B0606020202030204" pitchFamily="34" charset="0"/>
              </a:rPr>
              <a:t>للصندوق </a:t>
            </a:r>
            <a:r>
              <a:rPr lang="ar-AE" sz="1500" dirty="0">
                <a:latin typeface="Arial Narrow" panose="020B0606020202030204" pitchFamily="34" charset="0"/>
              </a:rPr>
              <a:t>يعلمنا بالتغيير.</a:t>
            </a:r>
          </a:p>
          <a:p>
            <a:pPr marL="285750" indent="-285750" algn="r" rtl="1">
              <a:buFont typeface="Wingdings" panose="05000000000000000000" pitchFamily="2" charset="2"/>
              <a:buChar char="Ø"/>
            </a:pPr>
            <a:r>
              <a:rPr lang="ar-AE" sz="1500" dirty="0" smtClean="0">
                <a:latin typeface="Arial Narrow" panose="020B0606020202030204" pitchFamily="34" charset="0"/>
              </a:rPr>
              <a:t>ستكون </a:t>
            </a:r>
            <a:r>
              <a:rPr lang="ar-AE" sz="1500" dirty="0">
                <a:latin typeface="Arial Narrow" panose="020B0606020202030204" pitchFamily="34" charset="0"/>
              </a:rPr>
              <a:t>هناك فترة توقف للإعانة بعد انتهاء السنة حتى وقت التجديد بالإضافة إلى فترة مراجعة </a:t>
            </a:r>
            <a:r>
              <a:rPr lang="ar-AE" sz="1500" dirty="0" smtClean="0">
                <a:latin typeface="Arial Narrow" panose="020B0606020202030204" pitchFamily="34" charset="0"/>
              </a:rPr>
              <a:t>الأوراق</a:t>
            </a:r>
            <a:r>
              <a:rPr lang="en-US" sz="1500" dirty="0" smtClean="0">
                <a:latin typeface="Arial Narrow" panose="020B0606020202030204" pitchFamily="34" charset="0"/>
              </a:rPr>
              <a:t> </a:t>
            </a:r>
            <a:r>
              <a:rPr lang="ar-AE" sz="1500" dirty="0" smtClean="0">
                <a:latin typeface="Arial Narrow" panose="020B0606020202030204" pitchFamily="34" charset="0"/>
              </a:rPr>
              <a:t>وإدخالها </a:t>
            </a:r>
            <a:r>
              <a:rPr lang="ar-AE" sz="1500" dirty="0">
                <a:latin typeface="Arial Narrow" panose="020B0606020202030204" pitchFamily="34" charset="0"/>
              </a:rPr>
              <a:t>في نظام الزكاة والموافقة عليها، فيرجى أخذ هذه الفترة بعين الاعتبار عند توقف الإعانة</a:t>
            </a:r>
          </a:p>
          <a:p>
            <a:pPr marL="285750" indent="-285750" algn="r" rtl="1">
              <a:buFont typeface="Wingdings" panose="05000000000000000000" pitchFamily="2" charset="2"/>
              <a:buChar char="Ø"/>
            </a:pPr>
            <a:r>
              <a:rPr lang="ar-AE" sz="1500" dirty="0">
                <a:latin typeface="Arial Narrow" panose="020B0606020202030204" pitchFamily="34" charset="0"/>
              </a:rPr>
              <a:t>وتجديد الطلب ومراعاة فريق الزكاة والاجراءات الإدارية والمالية في ذلك.</a:t>
            </a:r>
          </a:p>
          <a:p>
            <a:pPr marL="285750" indent="-285750" algn="r" rtl="1">
              <a:buFont typeface="Wingdings" panose="05000000000000000000" pitchFamily="2" charset="2"/>
              <a:buChar char="Ø"/>
            </a:pPr>
            <a:r>
              <a:rPr lang="ar-AE" sz="1500" dirty="0" smtClean="0">
                <a:latin typeface="Arial Narrow" panose="020B0606020202030204" pitchFamily="34" charset="0"/>
              </a:rPr>
              <a:t>لن </a:t>
            </a:r>
            <a:r>
              <a:rPr lang="ar-AE" sz="1500" dirty="0">
                <a:latin typeface="Arial Narrow" panose="020B0606020202030204" pitchFamily="34" charset="0"/>
              </a:rPr>
              <a:t>يتم تبليغ الطلبة في حالة انتهاء المدة السنوية للإعانة المالية من صندوق الزكاة حيث </a:t>
            </a:r>
            <a:r>
              <a:rPr lang="ar-AE" sz="1500" dirty="0" smtClean="0">
                <a:latin typeface="Arial Narrow" panose="020B0606020202030204" pitchFamily="34" charset="0"/>
              </a:rPr>
              <a:t>سيكون</a:t>
            </a:r>
            <a:r>
              <a:rPr lang="en-US" sz="1500" dirty="0" smtClean="0">
                <a:latin typeface="Arial Narrow" panose="020B0606020202030204" pitchFamily="34" charset="0"/>
              </a:rPr>
              <a:t> </a:t>
            </a:r>
            <a:r>
              <a:rPr lang="ar-AE" sz="1500" dirty="0" smtClean="0">
                <a:latin typeface="Arial Narrow" panose="020B0606020202030204" pitchFamily="34" charset="0"/>
              </a:rPr>
              <a:t>التجديد </a:t>
            </a:r>
            <a:r>
              <a:rPr lang="ar-AE" sz="1500" dirty="0">
                <a:latin typeface="Arial Narrow" panose="020B0606020202030204" pitchFamily="34" charset="0"/>
              </a:rPr>
              <a:t>مسؤولية طالب الخدمة عند بداية كل فصل </a:t>
            </a:r>
            <a:r>
              <a:rPr lang="en-US" sz="1500" dirty="0" smtClean="0">
                <a:latin typeface="Arial Narrow" panose="020B0606020202030204" pitchFamily="34" charset="0"/>
              </a:rPr>
              <a:t>)</a:t>
            </a:r>
            <a:r>
              <a:rPr lang="ar-AE" sz="1500" dirty="0" smtClean="0">
                <a:latin typeface="Arial Narrow" panose="020B0606020202030204" pitchFamily="34" charset="0"/>
              </a:rPr>
              <a:t>الأول</a:t>
            </a:r>
            <a:r>
              <a:rPr lang="en-US" sz="1500" dirty="0" smtClean="0">
                <a:latin typeface="Arial Narrow" panose="020B0606020202030204" pitchFamily="34" charset="0"/>
              </a:rPr>
              <a:t> </a:t>
            </a:r>
            <a:r>
              <a:rPr lang="ar-AE" sz="1500" dirty="0" smtClean="0">
                <a:latin typeface="Arial Narrow" panose="020B0606020202030204" pitchFamily="34" charset="0"/>
              </a:rPr>
              <a:t>والثاني</a:t>
            </a:r>
            <a:r>
              <a:rPr lang="en-US" sz="1500" dirty="0" smtClean="0">
                <a:latin typeface="Arial Narrow" panose="020B0606020202030204" pitchFamily="34" charset="0"/>
              </a:rPr>
              <a:t>(</a:t>
            </a:r>
            <a:r>
              <a:rPr lang="ar-AE" sz="1500" dirty="0" smtClean="0">
                <a:latin typeface="Arial Narrow" panose="020B0606020202030204" pitchFamily="34" charset="0"/>
              </a:rPr>
              <a:t>، </a:t>
            </a:r>
            <a:r>
              <a:rPr lang="ar-AE" sz="1500" dirty="0">
                <a:latin typeface="Arial Narrow" panose="020B0606020202030204" pitchFamily="34" charset="0"/>
              </a:rPr>
              <a:t>ويمكنكم تنزيل التطبيق </a:t>
            </a:r>
            <a:r>
              <a:rPr lang="ar-AE" sz="1500" dirty="0" smtClean="0">
                <a:latin typeface="Arial Narrow" panose="020B0606020202030204" pitchFamily="34" charset="0"/>
              </a:rPr>
              <a:t>الخاص</a:t>
            </a:r>
            <a:r>
              <a:rPr lang="en-US" sz="1500" dirty="0" smtClean="0">
                <a:latin typeface="Arial Narrow" panose="020B0606020202030204" pitchFamily="34" charset="0"/>
              </a:rPr>
              <a:t> </a:t>
            </a:r>
            <a:r>
              <a:rPr lang="ar-AE" sz="1500" dirty="0" smtClean="0">
                <a:latin typeface="Arial Narrow" panose="020B0606020202030204" pitchFamily="34" charset="0"/>
              </a:rPr>
              <a:t>بصندوق </a:t>
            </a:r>
            <a:r>
              <a:rPr lang="ar-AE" sz="1500" dirty="0">
                <a:latin typeface="Arial Narrow" panose="020B0606020202030204" pitchFamily="34" charset="0"/>
              </a:rPr>
              <a:t>الزكاة ومعرفة انتهاء وقت الإعانة. </a:t>
            </a:r>
            <a:endParaRPr lang="en-US" sz="1500" dirty="0" smtClean="0">
              <a:latin typeface="Arial Narrow" panose="020B060602020203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AE" sz="1500" dirty="0" smtClean="0">
                <a:latin typeface="Arial Narrow" panose="020B0606020202030204" pitchFamily="34" charset="0"/>
              </a:rPr>
              <a:t>الخطوات </a:t>
            </a:r>
            <a:r>
              <a:rPr lang="en-US" sz="1500" dirty="0" smtClean="0">
                <a:latin typeface="Arial Narrow" panose="020B0606020202030204" pitchFamily="34" charset="0"/>
              </a:rPr>
              <a:t> </a:t>
            </a:r>
            <a:r>
              <a:rPr lang="en-US" sz="1500" b="1" dirty="0" smtClean="0">
                <a:latin typeface="Arial Narrow" panose="020B0606020202030204" pitchFamily="34" charset="0"/>
              </a:rPr>
              <a:t>)</a:t>
            </a:r>
            <a:r>
              <a:rPr lang="ar-AE" sz="1500" b="1" dirty="0" smtClean="0">
                <a:latin typeface="Arial Narrow" panose="020B0606020202030204" pitchFamily="34" charset="0"/>
              </a:rPr>
              <a:t>فترة </a:t>
            </a:r>
            <a:r>
              <a:rPr lang="ar-AE" sz="1500" b="1" dirty="0">
                <a:latin typeface="Arial Narrow" panose="020B0606020202030204" pitchFamily="34" charset="0"/>
              </a:rPr>
              <a:t>التجديد الأشهر ) آخر دفعة من الاعانة </a:t>
            </a:r>
            <a:r>
              <a:rPr lang="ar-AE" sz="1500" b="1" dirty="0" smtClean="0">
                <a:latin typeface="Arial Narrow" panose="020B0606020202030204" pitchFamily="34" charset="0"/>
              </a:rPr>
              <a:t>المالية :</a:t>
            </a:r>
            <a:endParaRPr lang="en-US" sz="1500" b="1" dirty="0" smtClean="0">
              <a:latin typeface="Arial Narrow" panose="020B060602020203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1500" b="1" dirty="0" smtClean="0">
                <a:latin typeface="Arial Narrow" panose="020B0606020202030204" pitchFamily="34" charset="0"/>
              </a:rPr>
              <a:t>بداية الفصل الدراسي الاول </a:t>
            </a:r>
            <a:r>
              <a:rPr lang="en-US" sz="1500" b="1" dirty="0" smtClean="0">
                <a:latin typeface="Arial Narrow" panose="020B0606020202030204" pitchFamily="34" charset="0"/>
              </a:rPr>
              <a:t>)</a:t>
            </a:r>
            <a:r>
              <a:rPr lang="ar-AE" sz="1500" dirty="0" smtClean="0">
                <a:latin typeface="Arial Narrow" panose="020B0606020202030204" pitchFamily="34" charset="0"/>
              </a:rPr>
              <a:t>مايو، يونيو، يوليو، أغسطس، سبتمبر، اكتوبر</a:t>
            </a:r>
            <a:r>
              <a:rPr lang="en-US" sz="1500" dirty="0" smtClean="0">
                <a:latin typeface="Arial Narrow" panose="020B0606020202030204" pitchFamily="34" charset="0"/>
              </a:rPr>
              <a:t>(</a:t>
            </a:r>
            <a:endParaRPr lang="ar-AE" sz="1500" dirty="0" smtClean="0">
              <a:latin typeface="Arial Narrow" panose="020B060602020203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1500" b="1" dirty="0" smtClean="0">
                <a:latin typeface="Arial Narrow" panose="020B0606020202030204" pitchFamily="34" charset="0"/>
              </a:rPr>
              <a:t>بداية </a:t>
            </a:r>
            <a:r>
              <a:rPr lang="ar-AE" sz="1500" b="1" dirty="0">
                <a:latin typeface="Arial Narrow" panose="020B0606020202030204" pitchFamily="34" charset="0"/>
              </a:rPr>
              <a:t>الفصل الدراسي الثاني </a:t>
            </a:r>
            <a:r>
              <a:rPr lang="en-US" sz="1500" b="1" dirty="0" smtClean="0">
                <a:latin typeface="Arial Narrow" panose="020B0606020202030204" pitchFamily="34" charset="0"/>
              </a:rPr>
              <a:t>)</a:t>
            </a:r>
            <a:r>
              <a:rPr lang="ar-AE" sz="1500" dirty="0" smtClean="0">
                <a:latin typeface="Arial Narrow" panose="020B0606020202030204" pitchFamily="34" charset="0"/>
              </a:rPr>
              <a:t>نوفمبر</a:t>
            </a:r>
            <a:r>
              <a:rPr lang="ar-AE" sz="1500" dirty="0">
                <a:latin typeface="Arial Narrow" panose="020B0606020202030204" pitchFamily="34" charset="0"/>
              </a:rPr>
              <a:t>، ديسمبر، يناير، فبراير، مارس، </a:t>
            </a:r>
            <a:r>
              <a:rPr lang="ar-AE" sz="1500" dirty="0" smtClean="0">
                <a:latin typeface="Arial Narrow" panose="020B0606020202030204" pitchFamily="34" charset="0"/>
              </a:rPr>
              <a:t>ابريل</a:t>
            </a:r>
            <a:r>
              <a:rPr lang="en-US" sz="1500" dirty="0" smtClean="0">
                <a:latin typeface="Arial Narrow" panose="020B0606020202030204" pitchFamily="34" charset="0"/>
              </a:rPr>
              <a:t>(</a:t>
            </a:r>
            <a:endParaRPr lang="ar-AE" sz="1500" dirty="0">
              <a:latin typeface="Arial Narrow" panose="020B0606020202030204" pitchFamily="34" charset="0"/>
            </a:endParaRPr>
          </a:p>
          <a:p>
            <a:pPr algn="r" rtl="1"/>
            <a:r>
              <a:rPr lang="ar-AE" sz="1500" dirty="0">
                <a:latin typeface="Arial Narrow" panose="020B0606020202030204" pitchFamily="34" charset="0"/>
              </a:rPr>
              <a:t>ويسعدنا دوماً أن نستمع لآرائكم ومقترحاتكم عبر البريد الالكتروني </a:t>
            </a:r>
            <a:r>
              <a:rPr lang="en-US" sz="1500" b="1" u="sng" dirty="0" smtClean="0">
                <a:latin typeface="Arial Narrow" panose="020B0606020202030204" pitchFamily="34" charset="0"/>
              </a:rPr>
              <a:t>financialaids.office@uaeu.ac.ae</a:t>
            </a:r>
            <a:endParaRPr lang="en-US" sz="1500" b="1" u="sng" dirty="0" smtClean="0">
              <a:solidFill>
                <a:schemeClr val="accent1"/>
              </a:solidFill>
              <a:latin typeface="Arial Narrow" panose="020B0606020202030204" pitchFamily="34" charset="0"/>
            </a:endParaRPr>
          </a:p>
          <a:p>
            <a:pPr algn="r" rtl="1"/>
            <a:r>
              <a:rPr lang="ar-AE" sz="1500" b="1" dirty="0" smtClean="0">
                <a:latin typeface="Arial Narrow" panose="020B0606020202030204" pitchFamily="34" charset="0"/>
              </a:rPr>
              <a:t>مع </a:t>
            </a:r>
            <a:r>
              <a:rPr lang="ar-AE" sz="1500" b="1" dirty="0">
                <a:latin typeface="Arial Narrow" panose="020B0606020202030204" pitchFamily="34" charset="0"/>
              </a:rPr>
              <a:t>أطيب التمنيات.</a:t>
            </a:r>
          </a:p>
          <a:p>
            <a:pPr algn="r" rtl="1"/>
            <a:r>
              <a:rPr lang="ar-AE" sz="1500" b="1" dirty="0">
                <a:latin typeface="Arial Narrow" panose="020B0606020202030204" pitchFamily="34" charset="0"/>
              </a:rPr>
              <a:t>مكتب صندوق رعاية الطلبة</a:t>
            </a:r>
            <a:endParaRPr lang="en-US" sz="15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4272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osted Glas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5679</TotalTime>
  <Words>277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Retrospect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Hana Ahmad</dc:creator>
  <cp:lastModifiedBy>Hana Ahmad</cp:lastModifiedBy>
  <cp:revision>22</cp:revision>
  <dcterms:created xsi:type="dcterms:W3CDTF">2019-04-14T09:07:20Z</dcterms:created>
  <dcterms:modified xsi:type="dcterms:W3CDTF">2019-04-22T04:33:26Z</dcterms:modified>
</cp:coreProperties>
</file>