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6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2788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6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99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6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0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3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2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9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4635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333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6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0728" r="152"/>
          <a:stretch/>
        </p:blipFill>
        <p:spPr>
          <a:xfrm>
            <a:off x="0" y="6222124"/>
            <a:ext cx="9144000" cy="635876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"/>
            <a:ext cx="4449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76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y.uaeu.ac.a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1929" y="4038600"/>
            <a:ext cx="574227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A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خدمات صندوق رعاية الطلبة </a:t>
            </a:r>
          </a:p>
          <a:p>
            <a:pPr algn="ctr" rtl="1"/>
            <a:r>
              <a:rPr lang="ar-AE" sz="400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(جهاز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IPad </a:t>
            </a:r>
            <a:r>
              <a:rPr lang="ar-A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جهاز حاسب آلي محمول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Laptop </a:t>
            </a:r>
            <a:r>
              <a:rPr lang="ar-A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endParaRPr lang="en-US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Picture 4" descr="C:\Users\User\Desktop\Picture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24"/>
          <a:stretch>
            <a:fillRect/>
          </a:stretch>
        </p:blipFill>
        <p:spPr bwMode="auto">
          <a:xfrm>
            <a:off x="1828800" y="1905000"/>
            <a:ext cx="5410200" cy="18522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062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219200"/>
            <a:ext cx="86868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2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شروط الحصول </a:t>
            </a:r>
            <a:r>
              <a:rPr lang="ar-AE" sz="2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على</a:t>
            </a:r>
            <a:r>
              <a:rPr lang="en-US" sz="2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AE" sz="2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جهاز </a:t>
            </a:r>
            <a:r>
              <a:rPr lang="en-US" sz="2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IPad </a:t>
            </a:r>
            <a:r>
              <a:rPr lang="ar-AE" sz="2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أو </a:t>
            </a:r>
            <a:r>
              <a:rPr lang="ar-AE" sz="2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جهاز </a:t>
            </a:r>
            <a:r>
              <a:rPr lang="ar-AE" sz="2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حاسب آلي </a:t>
            </a:r>
            <a:r>
              <a:rPr lang="ar-AE" sz="2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محمول </a:t>
            </a:r>
            <a:r>
              <a:rPr lang="en-US" sz="2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Laptop </a:t>
            </a:r>
            <a:r>
              <a:rPr lang="ar-AE" sz="2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endParaRPr lang="ar-AE" sz="24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lvl="0" indent="-342900" algn="r" rtl="1">
              <a:buFont typeface="+mj-lt"/>
              <a:buAutoNum type="arabicPeriod"/>
            </a:pPr>
            <a:endParaRPr lang="ar-AE" sz="2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A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 يكون الطالب مسجلاً في نظام المساعدات الالكتروني عبر الدخول في  </a:t>
            </a:r>
            <a:r>
              <a:rPr lang="en-US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  <a:hlinkClick r:id="rId2" tooltip="eservices"/>
              </a:rPr>
              <a:t>E-Services</a:t>
            </a:r>
            <a:r>
              <a:rPr lang="ar-AE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A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مستكملاً كل المستندات </a:t>
            </a:r>
            <a:r>
              <a:rPr lang="ar-AE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المطلوبة</a:t>
            </a:r>
            <a:r>
              <a:rPr lang="ar-A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AE" sz="2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AE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 </a:t>
            </a:r>
            <a:r>
              <a:rPr lang="ar-A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يكون الطالب / الطالبة منتظماً </a:t>
            </a:r>
            <a:r>
              <a:rPr lang="ar-AE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بالدراسة.</a:t>
            </a:r>
            <a:endParaRPr lang="ar-AE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AE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 لا يزيد متوسط الدخل الشهري للفرد في الأسرة عن </a:t>
            </a:r>
            <a:r>
              <a:rPr lang="ar-A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</a:t>
            </a:r>
            <a:r>
              <a:rPr lang="ar-AE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000 درهم للطلبة المواطنين و 1500 درهم للطلبة الوافدين. </a:t>
            </a:r>
          </a:p>
          <a:p>
            <a:pPr lvl="0" algn="r" rtl="1"/>
            <a:endParaRPr lang="ar-AE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endParaRPr lang="ar-AE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endParaRPr lang="ar-AE" sz="2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endParaRPr lang="ar-AE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endParaRPr lang="en-US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en-US" sz="20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*  </a:t>
            </a:r>
            <a:r>
              <a:rPr lang="ar-AE" sz="20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ملاحظة</a:t>
            </a:r>
            <a:r>
              <a:rPr lang="ar-AE" sz="20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AE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يفتح باب التقديم على طلب </a:t>
            </a:r>
            <a:r>
              <a:rPr lang="ar-AE" sz="2000" b="1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الحاسب الالي المحمول والايباد  </a:t>
            </a:r>
            <a:r>
              <a:rPr lang="en-US" sz="2000" b="1" u="sng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Ipad</a:t>
            </a:r>
            <a:r>
              <a:rPr lang="ar-AE" sz="2000" b="1" u="sng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طوال </a:t>
            </a:r>
            <a:r>
              <a:rPr lang="ar-AE" sz="2000" b="1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العام الاكاديمي 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marL="342900" lvl="0" indent="-342900"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7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371600"/>
            <a:ext cx="861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المستندات المطلوبة للحصول على خدمات صندوق رعاية الطلبة الخاصة بـــ : (</a:t>
            </a:r>
            <a:r>
              <a:rPr lang="en-US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Ipad</a:t>
            </a:r>
            <a:r>
              <a:rPr lang="ar-AE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–</a:t>
            </a:r>
            <a:r>
              <a:rPr lang="en-US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Laptop </a:t>
            </a:r>
            <a:r>
              <a:rPr lang="ar-AE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endParaRPr lang="en-US" b="1" dirty="0" smtClean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endParaRPr lang="en-US" b="1" dirty="0" smtClean="0">
              <a:solidFill>
                <a:srgbClr val="7030A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lvl="0" indent="-342900" algn="r" rtl="1">
              <a:buFont typeface="+mj-lt"/>
              <a:buAutoNum type="arabicPeriod"/>
            </a:pPr>
            <a:r>
              <a:rPr lang="ar-AE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صورة من خلاصة القيد كاملة (للمواطنين).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AE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صورة جواز لجميع أفراد الاسرة ( للمقيمين ).</a:t>
            </a:r>
          </a:p>
          <a:p>
            <a:pPr marL="342900" lvl="0" indent="-342900" algn="r" rtl="1">
              <a:buFont typeface="+mj-lt"/>
              <a:buAutoNum type="arabicPeriod"/>
            </a:pPr>
            <a:r>
              <a:rPr lang="ar-AE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شهادة راتب أو إقرار عدم عمل.</a:t>
            </a:r>
          </a:p>
          <a:p>
            <a:pPr marL="342900" lvl="0" indent="-342900" algn="r" rtl="1">
              <a:buFont typeface="+mj-lt"/>
              <a:buAutoNum type="arabicPeriod"/>
            </a:pPr>
            <a:r>
              <a:rPr lang="ar-AE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عقد إيجار المنزل</a:t>
            </a:r>
            <a:r>
              <a:rPr lang="ar-AE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AE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lvl="0" indent="-342900" algn="r" rtl="1">
              <a:buFont typeface="+mj-lt"/>
              <a:buAutoNum type="arabicPeriod"/>
            </a:pPr>
            <a:r>
              <a:rPr lang="ar-AE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حال وجود مديونية: كشف حساب من البنك أخر 6شهور.</a:t>
            </a:r>
          </a:p>
          <a:p>
            <a:pPr marL="342900" lvl="0" indent="-342900" algn="r" rtl="1">
              <a:buFont typeface="+mj-lt"/>
              <a:buAutoNum type="arabicPeriod"/>
            </a:pPr>
            <a:endParaRPr lang="ar-AE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180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113</TotalTime>
  <Words>143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Retrospect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Hana Ahmad</dc:creator>
  <cp:lastModifiedBy>Hana Ahmad</cp:lastModifiedBy>
  <cp:revision>20</cp:revision>
  <dcterms:created xsi:type="dcterms:W3CDTF">2019-04-14T09:07:20Z</dcterms:created>
  <dcterms:modified xsi:type="dcterms:W3CDTF">2019-04-22T05:41:33Z</dcterms:modified>
</cp:coreProperties>
</file>