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9"/>
  </p:notesMasterIdLst>
  <p:sldIdLst>
    <p:sldId id="296" r:id="rId2"/>
    <p:sldId id="288" r:id="rId3"/>
    <p:sldId id="290" r:id="rId4"/>
    <p:sldId id="297" r:id="rId5"/>
    <p:sldId id="298" r:id="rId6"/>
    <p:sldId id="291" r:id="rId7"/>
    <p:sldId id="295" r:id="rId8"/>
  </p:sldIdLst>
  <p:sldSz cx="9144000" cy="6858000" type="screen4x3"/>
  <p:notesSz cx="6858000" cy="9144000"/>
  <p:defaultTextStyle>
    <a:defPPr>
      <a:defRPr lang="ar-SA"/>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006600"/>
    <a:srgbClr val="008000"/>
    <a:srgbClr val="009900"/>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8304" autoAdjust="0"/>
    <p:restoredTop sz="99467" autoAdjust="0"/>
  </p:normalViewPr>
  <p:slideViewPr>
    <p:cSldViewPr snapToGrid="0">
      <p:cViewPr>
        <p:scale>
          <a:sx n="76" d="100"/>
          <a:sy n="76" d="100"/>
        </p:scale>
        <p:origin x="-1194" y="-438"/>
      </p:cViewPr>
      <p:guideLst>
        <p:guide orient="horz" pos="2160"/>
        <p:guide pos="2880"/>
      </p:guideLst>
    </p:cSldViewPr>
  </p:slideViewPr>
  <p:notesTextViewPr>
    <p:cViewPr>
      <p:scale>
        <a:sx n="100" d="100"/>
        <a:sy n="100" d="100"/>
      </p:scale>
      <p:origin x="0" y="0"/>
    </p:cViewPr>
  </p:notesTextViewPr>
  <p:sorterViewPr>
    <p:cViewPr>
      <p:scale>
        <a:sx n="130" d="100"/>
        <a:sy n="130" d="100"/>
      </p:scale>
      <p:origin x="0" y="0"/>
    </p:cViewPr>
  </p:sorterViewPr>
  <p:gridSpacing cx="72010" cy="7201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8BE8E2-7101-42CA-8E92-01029D30B6D4}" type="datetimeFigureOut">
              <a:rPr lang="en-US" smtClean="0"/>
              <a:t>3/17/2015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928FF7-F9FB-4A6D-BE1E-5AF842EEA4B6}" type="slidenum">
              <a:rPr lang="en-US" smtClean="0"/>
              <a:t>‹#›</a:t>
            </a:fld>
            <a:endParaRPr lang="en-US"/>
          </a:p>
        </p:txBody>
      </p:sp>
    </p:spTree>
    <p:extLst>
      <p:ext uri="{BB962C8B-B14F-4D97-AF65-F5344CB8AC3E}">
        <p14:creationId xmlns:p14="http://schemas.microsoft.com/office/powerpoint/2010/main" val="3645965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15FCE9C-4574-4656-AE66-4BCC151159AF}" type="slidenum">
              <a:rPr lang="ar-SA"/>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44C00B4-4269-4F53-ABF9-BFFA6897CDB0}" type="slidenum">
              <a:rPr lang="ar-SA"/>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F376080-741E-48D4-873A-2EAF3E0E62FB}" type="slidenum">
              <a:rPr lang="ar-SA"/>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Rectangle 6"/>
          <p:cNvSpPr/>
          <p:nvPr userDrawn="1"/>
        </p:nvSpPr>
        <p:spPr>
          <a:xfrm>
            <a:off x="0" y="1200150"/>
            <a:ext cx="9144000" cy="56864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dirty="0"/>
          </a:p>
        </p:txBody>
      </p:sp>
      <p:sp>
        <p:nvSpPr>
          <p:cNvPr id="8" name="Rectangle 7"/>
          <p:cNvSpPr/>
          <p:nvPr userDrawn="1"/>
        </p:nvSpPr>
        <p:spPr>
          <a:xfrm>
            <a:off x="285750" y="1500188"/>
            <a:ext cx="8858250" cy="50720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dirty="0"/>
          </a:p>
        </p:txBody>
      </p:sp>
      <p:pic>
        <p:nvPicPr>
          <p:cNvPr id="9" name="Picture 9" descr="signatur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 y="409575"/>
            <a:ext cx="33528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66344" y="1481328"/>
            <a:ext cx="8613648" cy="658368"/>
          </a:xfrm>
        </p:spPr>
        <p:txBody>
          <a:bodyPr>
            <a:normAutofit/>
          </a:bodyPr>
          <a:lstStyle>
            <a:lvl1pPr algn="l">
              <a:defRPr sz="4000">
                <a:solidFill>
                  <a:schemeClr val="bg1"/>
                </a:solidFill>
                <a:latin typeface="Tahoma" pitchFamily="34" charset="0"/>
                <a:cs typeface="Tahoma"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466345" y="2130552"/>
            <a:ext cx="5957777" cy="457200"/>
          </a:xfrm>
        </p:spPr>
        <p:txBody>
          <a:bodyPr>
            <a:normAutofit/>
          </a:bodyPr>
          <a:lstStyle>
            <a:lvl1pPr marL="0" indent="0" algn="l">
              <a:buNone/>
              <a:defRPr sz="1800" b="0" baseline="0">
                <a:solidFill>
                  <a:schemeClr val="bg1"/>
                </a:solidFill>
                <a:latin typeface="Tahoma" pitchFamily="34" charset="0"/>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7" name="Picture Placeholder 24"/>
          <p:cNvSpPr>
            <a:spLocks noGrp="1"/>
          </p:cNvSpPr>
          <p:nvPr>
            <p:ph type="pic" sz="quarter" idx="15"/>
          </p:nvPr>
        </p:nvSpPr>
        <p:spPr>
          <a:xfrm>
            <a:off x="6305107" y="2929719"/>
            <a:ext cx="2840480" cy="1752600"/>
          </a:xfrm>
        </p:spPr>
        <p:txBody>
          <a:bodyPr rtlCol="0">
            <a:normAutofit/>
          </a:bodyPr>
          <a:lstStyle/>
          <a:p>
            <a:pPr lvl="0"/>
            <a:r>
              <a:rPr lang="en-US" noProof="0" dirty="0" smtClean="0"/>
              <a:t>Click icon to add picture</a:t>
            </a:r>
            <a:endParaRPr lang="en-US" noProof="0" dirty="0"/>
          </a:p>
        </p:txBody>
      </p:sp>
      <p:sp>
        <p:nvSpPr>
          <p:cNvPr id="31" name="Picture Placeholder 24"/>
          <p:cNvSpPr>
            <a:spLocks noGrp="1"/>
          </p:cNvSpPr>
          <p:nvPr>
            <p:ph type="pic" sz="quarter" idx="16"/>
          </p:nvPr>
        </p:nvSpPr>
        <p:spPr>
          <a:xfrm>
            <a:off x="6305107" y="4819672"/>
            <a:ext cx="2840480" cy="1752600"/>
          </a:xfrm>
        </p:spPr>
        <p:txBody>
          <a:bodyPr rtlCol="0">
            <a:normAutofit/>
          </a:bodyPr>
          <a:lstStyle/>
          <a:p>
            <a:pPr lvl="0"/>
            <a:r>
              <a:rPr lang="en-US" noProof="0" dirty="0" smtClean="0"/>
              <a:t>Click icon to add picture</a:t>
            </a:r>
            <a:endParaRPr lang="en-US" noProof="0" dirty="0"/>
          </a:p>
        </p:txBody>
      </p:sp>
      <p:sp>
        <p:nvSpPr>
          <p:cNvPr id="32" name="Picture Placeholder 24"/>
          <p:cNvSpPr>
            <a:spLocks noGrp="1"/>
          </p:cNvSpPr>
          <p:nvPr>
            <p:ph type="pic" sz="quarter" idx="17"/>
          </p:nvPr>
        </p:nvSpPr>
        <p:spPr>
          <a:xfrm>
            <a:off x="3321915" y="4819672"/>
            <a:ext cx="2840480" cy="1752600"/>
          </a:xfrm>
        </p:spPr>
        <p:txBody>
          <a:bodyPr rtlCol="0">
            <a:normAutofit/>
          </a:bodyPr>
          <a:lstStyle/>
          <a:p>
            <a:pPr lvl="0"/>
            <a:r>
              <a:rPr lang="en-US" noProof="0" dirty="0" smtClean="0"/>
              <a:t>Click icon to add picture</a:t>
            </a:r>
            <a:endParaRPr lang="en-US" noProof="0" dirty="0"/>
          </a:p>
        </p:txBody>
      </p:sp>
      <p:sp>
        <p:nvSpPr>
          <p:cNvPr id="10" name="Date Placeholder 3"/>
          <p:cNvSpPr>
            <a:spLocks noGrp="1"/>
          </p:cNvSpPr>
          <p:nvPr userDrawn="1">
            <p:ph type="dt" sz="half" idx="18"/>
          </p:nvPr>
        </p:nvSpPr>
        <p:spPr>
          <a:xfrm>
            <a:off x="457200" y="6553200"/>
            <a:ext cx="2133600" cy="365125"/>
          </a:xfrm>
        </p:spPr>
        <p:txBody>
          <a:bodyPr/>
          <a:lstStyle>
            <a:lvl1pPr>
              <a:defRPr>
                <a:solidFill>
                  <a:schemeClr val="bg1"/>
                </a:solidFill>
              </a:defRPr>
            </a:lvl1pPr>
          </a:lstStyle>
          <a:p>
            <a:pPr>
              <a:defRPr/>
            </a:pPr>
            <a:fld id="{F35AFD54-F185-498D-8FC3-B3528B0FB851}" type="datetimeFigureOut">
              <a:rPr lang="en-US"/>
              <a:pPr>
                <a:defRPr/>
              </a:pPr>
              <a:t>3/17/2015</a:t>
            </a:fld>
            <a:endParaRPr lang="en-US" dirty="0"/>
          </a:p>
        </p:txBody>
      </p:sp>
      <p:sp>
        <p:nvSpPr>
          <p:cNvPr id="11" name="Footer Placeholder 4"/>
          <p:cNvSpPr>
            <a:spLocks noGrp="1"/>
          </p:cNvSpPr>
          <p:nvPr userDrawn="1">
            <p:ph type="ftr" sz="quarter" idx="19"/>
          </p:nvPr>
        </p:nvSpPr>
        <p:spPr>
          <a:xfrm>
            <a:off x="3124200" y="6553200"/>
            <a:ext cx="2895600" cy="365125"/>
          </a:xfrm>
        </p:spPr>
        <p:txBody>
          <a:bodyPr/>
          <a:lstStyle>
            <a:lvl1pPr>
              <a:defRPr>
                <a:solidFill>
                  <a:schemeClr val="bg1"/>
                </a:solidFill>
              </a:defRPr>
            </a:lvl1pPr>
          </a:lstStyle>
          <a:p>
            <a:pPr>
              <a:defRPr/>
            </a:pPr>
            <a:endParaRPr lang="en-US"/>
          </a:p>
        </p:txBody>
      </p:sp>
      <p:sp>
        <p:nvSpPr>
          <p:cNvPr id="12" name="Slide Number Placeholder 5"/>
          <p:cNvSpPr>
            <a:spLocks noGrp="1"/>
          </p:cNvSpPr>
          <p:nvPr userDrawn="1">
            <p:ph type="sldNum" sz="quarter" idx="20"/>
          </p:nvPr>
        </p:nvSpPr>
        <p:spPr>
          <a:xfrm>
            <a:off x="6553200" y="6553200"/>
            <a:ext cx="2133600" cy="365125"/>
          </a:xfrm>
        </p:spPr>
        <p:txBody>
          <a:bodyPr/>
          <a:lstStyle>
            <a:lvl1pPr>
              <a:defRPr>
                <a:solidFill>
                  <a:schemeClr val="bg1"/>
                </a:solidFill>
              </a:defRPr>
            </a:lvl1pPr>
          </a:lstStyle>
          <a:p>
            <a:pPr>
              <a:defRPr/>
            </a:pPr>
            <a:fld id="{A611AA8E-E417-4FFE-AA01-CC71B8C6E954}" type="slidenum">
              <a:rPr lang="en-US"/>
              <a:pPr>
                <a:defRPr/>
              </a:pPr>
              <a:t>‹#›</a:t>
            </a:fld>
            <a:endParaRPr lang="en-US" dirty="0"/>
          </a:p>
        </p:txBody>
      </p:sp>
    </p:spTree>
    <p:extLst>
      <p:ext uri="{BB962C8B-B14F-4D97-AF65-F5344CB8AC3E}">
        <p14:creationId xmlns:p14="http://schemas.microsoft.com/office/powerpoint/2010/main" val="327025003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8B29E02-4BBE-4E94-95BD-D2E6DD70BC32}" type="slidenum">
              <a:rPr lang="ar-SA"/>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624BA2E-4736-4799-B217-E1A7C1D182FC}" type="slidenum">
              <a:rPr lang="ar-SA"/>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932B900-0F53-41BB-9F05-6E1C5A7DDD36}" type="slidenum">
              <a:rPr lang="ar-SA"/>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3887C74F-61F5-4047-A397-6FE32F3310C4}" type="slidenum">
              <a:rPr lang="ar-SA"/>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9606B1DB-1EE3-44C3-9FE6-029217C03A50}" type="slidenum">
              <a:rPr lang="ar-SA"/>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A45F82B-3962-49D8-B917-30D3094095A2}" type="slidenum">
              <a:rPr lang="ar-SA"/>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7A86C3D-5359-4B13-93BF-4E38E082C4FC}" type="slidenum">
              <a:rPr lang="ar-SA"/>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CE089DA-AFBE-4AB2-84CB-C09DAACAC42D}" type="slidenum">
              <a:rPr lang="ar-SA"/>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t="-4000" b="-4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ar-SA" smtClean="0"/>
              <a:t>انقر لتحرير نمط العنوان الرئيسي</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p>
        </p:txBody>
      </p:sp>
      <p:sp>
        <p:nvSpPr>
          <p:cNvPr id="1028" name="Rectangle 4"/>
          <p:cNvSpPr>
            <a:spLocks noGrp="1" noChangeArrowheads="1"/>
          </p:cNvSpPr>
          <p:nvPr>
            <p:ph type="dt" sz="half" idx="2"/>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fld id="{57643335-94E0-45B3-AC32-44F7FC3E833E}" type="slidenum">
              <a:rPr lang="ar-SA"/>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1" fontAlgn="base">
        <a:spcBef>
          <a:spcPct val="0"/>
        </a:spcBef>
        <a:spcAft>
          <a:spcPct val="0"/>
        </a:spcAft>
        <a:defRPr sz="4400">
          <a:solidFill>
            <a:schemeClr val="tx2"/>
          </a:solidFill>
          <a:latin typeface="+mj-lt"/>
          <a:ea typeface="+mj-ea"/>
          <a:cs typeface="+mj-cs"/>
        </a:defRPr>
      </a:lvl1pPr>
      <a:lvl2pPr algn="ctr" rtl="1" fontAlgn="base">
        <a:spcBef>
          <a:spcPct val="0"/>
        </a:spcBef>
        <a:spcAft>
          <a:spcPct val="0"/>
        </a:spcAft>
        <a:defRPr sz="4400">
          <a:solidFill>
            <a:schemeClr val="tx2"/>
          </a:solidFill>
          <a:latin typeface="Arial" charset="0"/>
          <a:cs typeface="Arial" charset="0"/>
        </a:defRPr>
      </a:lvl2pPr>
      <a:lvl3pPr algn="ctr" rtl="1" fontAlgn="base">
        <a:spcBef>
          <a:spcPct val="0"/>
        </a:spcBef>
        <a:spcAft>
          <a:spcPct val="0"/>
        </a:spcAft>
        <a:defRPr sz="4400">
          <a:solidFill>
            <a:schemeClr val="tx2"/>
          </a:solidFill>
          <a:latin typeface="Arial" charset="0"/>
          <a:cs typeface="Arial" charset="0"/>
        </a:defRPr>
      </a:lvl3pPr>
      <a:lvl4pPr algn="ctr" rtl="1" fontAlgn="base">
        <a:spcBef>
          <a:spcPct val="0"/>
        </a:spcBef>
        <a:spcAft>
          <a:spcPct val="0"/>
        </a:spcAft>
        <a:defRPr sz="4400">
          <a:solidFill>
            <a:schemeClr val="tx2"/>
          </a:solidFill>
          <a:latin typeface="Arial" charset="0"/>
          <a:cs typeface="Arial" charset="0"/>
        </a:defRPr>
      </a:lvl4pPr>
      <a:lvl5pPr algn="ctr" rtl="1" fontAlgn="base">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p:titleStyle>
    <p:bodyStyle>
      <a:lvl1pPr marL="342900" indent="-342900" algn="r" rtl="1" fontAlgn="base">
        <a:spcBef>
          <a:spcPct val="20000"/>
        </a:spcBef>
        <a:spcAft>
          <a:spcPct val="0"/>
        </a:spcAft>
        <a:buChar char="•"/>
        <a:defRPr sz="3200">
          <a:solidFill>
            <a:schemeClr val="tx1"/>
          </a:solidFill>
          <a:latin typeface="+mn-lt"/>
          <a:ea typeface="+mn-ea"/>
          <a:cs typeface="+mn-cs"/>
        </a:defRPr>
      </a:lvl1pPr>
      <a:lvl2pPr marL="742950" indent="-285750" algn="r" rtl="1" fontAlgn="base">
        <a:spcBef>
          <a:spcPct val="20000"/>
        </a:spcBef>
        <a:spcAft>
          <a:spcPct val="0"/>
        </a:spcAft>
        <a:buChar char="–"/>
        <a:defRPr sz="2800">
          <a:solidFill>
            <a:schemeClr val="tx1"/>
          </a:solidFill>
          <a:latin typeface="+mn-lt"/>
          <a:cs typeface="+mn-cs"/>
        </a:defRPr>
      </a:lvl2pPr>
      <a:lvl3pPr marL="1143000" indent="-228600" algn="r" rtl="1" fontAlgn="base">
        <a:spcBef>
          <a:spcPct val="20000"/>
        </a:spcBef>
        <a:spcAft>
          <a:spcPct val="0"/>
        </a:spcAft>
        <a:buChar char="•"/>
        <a:defRPr sz="2400">
          <a:solidFill>
            <a:schemeClr val="tx1"/>
          </a:solidFill>
          <a:latin typeface="+mn-lt"/>
          <a:cs typeface="+mn-cs"/>
        </a:defRPr>
      </a:lvl3pPr>
      <a:lvl4pPr marL="1600200" indent="-228600" algn="r" rtl="1" fontAlgn="base">
        <a:spcBef>
          <a:spcPct val="20000"/>
        </a:spcBef>
        <a:spcAft>
          <a:spcPct val="0"/>
        </a:spcAft>
        <a:buChar char="–"/>
        <a:defRPr sz="2000">
          <a:solidFill>
            <a:schemeClr val="tx1"/>
          </a:solidFill>
          <a:latin typeface="+mn-lt"/>
          <a:cs typeface="+mn-cs"/>
        </a:defRPr>
      </a:lvl4pPr>
      <a:lvl5pPr marL="2057400" indent="-228600" algn="r" rtl="1" fontAlgn="base">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4photos.net/blog/wp-content/uploads/Great-design-for-the-garden.jpg" TargetMode="Externa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5" name="Text Box 26"/>
          <p:cNvSpPr txBox="1">
            <a:spLocks noChangeArrowheads="1"/>
          </p:cNvSpPr>
          <p:nvPr/>
        </p:nvSpPr>
        <p:spPr bwMode="auto">
          <a:xfrm>
            <a:off x="588724" y="424827"/>
            <a:ext cx="7603298" cy="584775"/>
          </a:xfrm>
          <a:prstGeom prst="rect">
            <a:avLst/>
          </a:prstGeom>
          <a:noFill/>
          <a:ln w="9525">
            <a:noFill/>
            <a:miter lim="800000"/>
            <a:headEnd/>
            <a:tailEnd/>
          </a:ln>
          <a:effectLst/>
        </p:spPr>
        <p:txBody>
          <a:bodyPr wrap="square">
            <a:spAutoFit/>
          </a:bodyPr>
          <a:lstStyle/>
          <a:p>
            <a:pPr algn="l" rtl="0">
              <a:defRPr/>
            </a:pPr>
            <a:r>
              <a:rPr lang="ar-JO" sz="3200" b="1" dirty="0" smtClean="0">
                <a:solidFill>
                  <a:schemeClr val="accent2">
                    <a:lumMod val="50000"/>
                  </a:schemeClr>
                </a:solidFill>
              </a:rPr>
              <a:t>كلية الأغذية و الزراعة -جامعة الامارات العربية المتحدة</a:t>
            </a:r>
            <a:endParaRPr lang="en-US" sz="3200" b="1" dirty="0">
              <a:solidFill>
                <a:schemeClr val="accent2">
                  <a:lumMod val="50000"/>
                </a:schemeClr>
              </a:solidFill>
            </a:endParaRPr>
          </a:p>
        </p:txBody>
      </p:sp>
      <p:sp>
        <p:nvSpPr>
          <p:cNvPr id="15365" name="AutoShape 17" descr="data:image/jpeg;base64,/9j/4AAQSkZJRgABAQAAAQABAAD/2wCEAAkGBhQSERUTExQVFBQWFxYaGRgXGBgXHBwaGxcXGxcYIBcXHCceGBkjGhoYHy8iIygpLiwsGB4xNTAqNSYrLCkBCQoKDgwOGg8PGi0kHyQsNDQtLjIvLC80LC8sLC8sLCosLCwpLCwvKS0tKiwvLCovLCwtLDYvLC8sLCksKiwsLP/AABEIAOQA3QMBIgACEQEDEQH/xAAcAAACAgMBAQAAAAAAAAAAAAAABgUHAwQIAgH/xABLEAACAQIDBAYFBwcKBwEBAAABAgMAEQQSIQUGMUEHEyJRYXEyUoGRoRQjQmJyscEXM5KTs9HwNDVUgqKywtPh8RUkQ1Nzg9LiY//EABsBAAIDAQEBAAAAAAAAAAAAAAAFAgMEAQYH/8QAOBEAAQMCAgYIBgIBBQEAAAAAAQACAwQRITESE0FRgfAFIjJhcaGx0RQzQpHB4SPxBiQ0UnKSgv/aAAwDAQACEQMRAD8AvGiiihCKKKKEIooooQiiiihCKKKKEIorVxu1YoR87IifaYA+7iagcV0i4RPRLyfZX8XtVrIZH9lpKokqIo+24DimiikSbpTX6MDH7TgfcprUfpWblCg83P7q0ChnP0+YWU9KUo+ryPsrGoquk6Vm5wofKQ/urbg6U0PpwMPsuG+8CuGhnH0+YQOlKU/V5H2T1RS1hOkLCPxZo/tqfvW4qdwm0I5ReORHH1WB+7hVD4ns7QIWuOoik7DgeK2KKKKqVyKKKKEIooooQiiiihCKKKKEIooooQiiiihCKKKKEIr4TUbtzeKLCpmkbtH0UGrN7OQ8TpVU71b/AMk11ZsicokPH7R5+3TwrXBSvlxyG9YamuZCdEYu3D87lYW2t/4Ibqnzz9ynsjzfh7r0gbc6SZ3uOs6serFofa3H4ikfE7Sd/qr3D8TWoKZMiii7Iud5St755/mOsNw/JUriNvMSSBqebG5rV+XSuQAxuSAANNToOFMuK3ZyYCdJIlTFYWWN3IIJaGVbDtA2IDG+nC1KUUZY2UEnuUEn3DWpiYv2oFLHH9PPFSO1tgYiBQ06lQXZLFlJzKASCATyI1qLq1969241wOJMeGRUjXDyRT2vJICR1udm7QYdx5H3RG2dzsRjIMDLhoQy/JIlcgxp2he98xFzrxrM2cEXK2OhINmpN2RsZ8SzrHlukbyHMbdlLZuAOutD7PlSCPEHSORmVCG1JX0tAbinvdLcbGYf5W0kNi+DmjSzxtd2y2XRtDpzqF30wzQYPZ+HkUo6RzuyniC8gOvxrolu6zTzZcMVm3cObpaj2nIPpE+ev31u4XeFlINiCPpISD/HtrDtvYj4V1jkKlmjR7LfQOLhTcCzDnUdWlsptgVifTRk4tx+ysrYfSZMlgXEy+rJo3sbj770/bE34w+IspPVSH6L6XPg3A/A+Fc73rdwu1WXQ9oePH31U+GKXMWO8eymySog7DtIbj+CunKKp/dXpEkispJljHFGPaUfVP4ajyq0tkbaixKZ4muOY4FT3EcqWz0r4scxvTSmrY5+rk7cecVvUUUVlW1FFFFCEUUUUIRRRRQhFFFFCEUs72b5LhR1aWeYjhyTxbx7h/B+b5b2jCp1cZBmYac8g9Y+PcPb50jtba5kYgMTcksxNyxPHX+L0xpaUEayTLYN/wCkpq6x2lqYc9p3ftbO2t4nkdmzF3PFzr7B/FhyqHxWHdGKyKytoSGBB1AINjrqCDUhu1iMOs1sVHnhdShIJvHm4SLbiV9vPnTrvBsB8TH1LkPjMPHmhlHDFYXiCDzkW/8AvmvWySbrAHJZ4acNaS3PzK1939mjHYVkYphYS6RxIouJMWIiQ7MwLAFeQIvfjfjBYHcDEsGefLhYVJDSTnILjQgDi/DTke+tSDeLLgThcpzDELOkgNspC5T437vPwrT2ntifFSZ5pHlflfW3gqjRR5Cqw19zbJXucywun7H7wxxIk8SNjYkgODndx1aSaBotCS9x2rm1rNx1pcl6RsSBlw6w4RO6CJVPtZrn7qjdm7uTTHIoY31yqCx87DQeZp02V0RStYyZYx9c5j+iunvNd1TI/mEcfb9Kr4l0htECfD3/AGkXG7xYmbSWeaQHirSMQf6t7fCtjeDb74ox2iWGOJMkcceYhVvfieJPf4VbGD6KYF9KRz9gKn4E1Ip0dYQcpD5ufwtUDPTjb5KQiqnfSB4n2BVBK7rwLL5EivUmOZmVpGaTLbR2LaA3K3JNhx99X1J0c4Q8pB5OfxvUbjeieFvQkYfbVX+7LXRUQHbbh7LhhqR9IPgfcBRGJnwXyqXF4om0iqHgxOFcstkGRY5B2Axsvfp3caVcmy8VwMuz5Dyb56G/n6S/ACmXbnR5jDGUEjTR5g9g5JzBcobLJzy6WB4AUgY3YMsLWKm6n0WUg+1TxFdjiBF2uv4H8IfUgGz26PiPz+0z7w7vthNlxpGFnEkrSS4iLtoAvZjUPxAIN76a3HOk/ZWzHxEyQxC7ubDu8Se4AXJ8BUlDvliY8Q88bCJnN3jRQIzoBYxcOXHjqdaa9g7ew+IWYQLFgdoSpkV9Via5u2Q/9J24eYFrmo3ewYjnvVtmvOHPglXb+7ZwzyvE+eKKUQ5zZG6zJmYZL3I4i/O3trNu/vO8UgZWySDnybwI4eypbf1XXC4ZcYEOPzMSVy5upF1XrCujMW1B7r+N0WroXnRxx/KzVELXOwwOw7Qui91960xa29CVR2k/xL3r93xM9XOOwtuvG6kMVdT2X537j93wNXjupvOuLj1ssq+mv+IfVPw4d18VVShg1kfZ9Fro6wuOpm7Ww7/2p2iiil6aIooooQiiiihCKit5NvLhITIdWOiL3t+4cTUozAC50Aqk9/N6jPKzg9kXWIeHNrd54+4cq10kGtfd2Qz9lgrqkwssztOwHvwS/vDtlpHa7FnY3dvw/jyr1sTdf5XGOpktKpYy9YMkUcYAyuZe8m4tbv4WuYEmmjcDEYnr2hw5TLIAZetUPGEQ3LsCQNLkeN7UzmcSLjCyX08TWdU43z7ysez9xp2xEkMtoUg1mlb0EW1wQfpErqB48q9b0b0JIkeFwylcNBmCM+sj3BDMWOqqQT2BYa6jgBudIO+/ytzDCbYZCOAy9YwAGcj1RYZR3AHutC7vbvPiZFVVLXOg7+8k8lHM1XG1z7Of/XerJZGxghv99wWps7ZTzMAoOpsLC5J7gOZq1N1+iwKA+I7P1FPaP2n5eQ94pp3X3Rjwig6NKRq9uH1VHJfifgJ+s81Zbqxff23K6GiL+tP/AOdnHefJa+C2fHCuSJFRe5Rb3958TWxRRS4kk3KaAACwRRVMdKG9uJGNeCOV4o4gmkbFMxKqxYlSCeNrcNPGm7on3jlxWHkWZi7ROAHOpKsLgE8yCDr5Vc6BzWaapbOC/QTzRSV0q7wy4XCJ1LFHlky5xxChWY2PImwF+WtJPRpvdifl0cLyvLHLmBEjF7EKzBgWJINxbxB8qGwOcwvQ6cNfoK661NobKinXLKiuPEajyPEeytuiqQSDcK5zQ4WIuFV+9XRZoXgvIPV+mPI8HHhx86rDHbPaI2YacL/gRyPhXT9LG9u5MeLUsoCzW48n8G/fx86ZQ1ml1Zfv7pTNRGPrQZf8fbd4ZKod29iSYuRJ5g80CSxJKcxdwp0Xsgl8gFgSOA4cDZt6SMaIcP8AJ50jeV3LQhEyJh4lOVQrWBdiBqOGp5AXS8RHiNnzMYnkhYXVrGxH1TyI5j2VJ7B28uKQ4LHOSrsTDOxu0Urd7HijHiD3+1bZI3BwccguQyteywzPNik+mXdfeF4pFZTaROF+DDmp79P40rfk6P8Aq1MLsZcc9urhhsVRc35yVzoqkcOHEceUZtbZ8GDBizrPiOyS8bMEibtZk42cjs62PFgQpsatZM29s7+iompy5u4jI7ir62NtZMTCsqcDxHNSOKnxH7jW9VQdHW9PVSAMbRykKw5K/JvLkfA+FW/Sypg1L7DI5JlRVOvj63aGB8f2iiiisq2oooooQlPpE211WH6pT25rg+CD0vfoPaao7GSmWQ2BKrfh6o4nw8/Km/pD251s8rA6A9WnkLgn2nMfaKht0ccsT5kxJw05YKGZQ0RRspOe44DK1xzJSxFjTxjdTCG7cyvPB3xE7pDkMBwzPFbOGi2WQ0rnE2ZwscEZUuq5Rd2dhZrtewBPLjrbf3q6rZsLYHDMzSTWaeRgAwjOscNhw01Pn9awkts4FI1GKlw4hlTtx4nCZZsNI41TNGfQzNYXI4njVeYvFPPK0jnNJIxJPeSfgPuAqpg0zfYtbzoBZtkbMaaQKATqBYcSTwUedX5uluwuEitoZWAzt9yj6o+PHustdF264RPlDDvEf3O/3qPbT9iJMozd3HyrNX1IjaWjIdrnuUqGDTOudt7Phv8AE+iy0V4imDC6m4r3S9rg4BzTcFNSLZoor4pr7XQbri5/6T/50xH/AK/2UdOXQf8AmsT9uP8Aumk3pP8A50xH/r/ZR05dB/5rE/bj/ummkv8Atx4BLY/nnxKy9N38mw//AJj+zakPo5/nPDfbb9m9PnTd/JsP/wCY/s2pD6Of5zw322/ZvRD8g8US/PHBdC0UV8JpWTZMl9oorHPOEF2Nq497WNLnGwC6ATgEub7bpLi4yygdco0+uvqH8D3+dUkJpMJI+UL20ePtoG7LaMLMNGHD/e1dIQPdQ3fr7OVVn0p7qi/XoNHPa8JOTeTDQ+PnTKhqBK0MO3L24pTWw6p2ub/9e/DakIb4TLhvk8eWMMSZZFv1ktzpncm9gNNOPwrJh90HRI5sWThYHbLmIvJ6JIIhuGK3AF/rA2tX3Ym+cuFi6pYoGKsWR3jDPGx0YqbjXTn92lM28m3VwbRSxIcTPPEsi4zEEOQDyjjHZjI7ha1xxrQ4uabNGfPOfguNDXC5OXPPqknAOYpSjgrewIYFSDxU2OouD8avjcnbfyjDDMbyR9hu82HZb2j4g1z9j9oSTyNLK5eRuLHj3DhwsNNKsPoy25lnUE9mYZD9seiffp/WqyZmthI2jH3WWN+oqGvGTsD+CreooopGvQIqO3h2h1GGlk5qht9o6L8SKkaT+k3F5cMievIPcoJ+/LV1OzTla3vWark1ULn7gqX23NdwvcPif9LVHVmxkmZ2Pif9KaNzN4ZjJBgskM0LyAZJYlewZruQdDe2Y63p1K83Lgk9NGGsa3m6N4z8m2fhMGNGlHymbzfSJT5KOHeoqN3S2SZ51UcWYKPC/E+xbmpbf+eKVnmGVpHxEiKVkuVihHVhWitZbkBwb6hjTH0QbJ7TSkegmn2n/coI9tUxv0Iy87PX+1ZO3Te2IbTbht8lZ+FwyxoqKLKoAA8ALCjFrdGH1T91ZCbUEXpDKNY1zTtHqnzerayWsPiWQ3U/uNTuCxokHcRxH8cqX5EsSDyNqzYCQiRbd4HsNfOuiukpaSYRHFpNiN3eO/1TWaJr232qfLWYfWHxH+n3VkqF2hjT1ot9D7+f7qmEcEAjgda9tR1zJ5ZYm/Sf787pfJGWtBO1UD0n/wA6Yj/1/so6cug/81iftx/3TSd0ofzpiP8A1/skpx6D/wA1iftx/wB1q9NL/tx4BJ4/nnxKy9N38mw//mP7NqQ+jn+c8N9tv2b0+dN38nw//lP7NqQ+jn+c8N9tv2b0Q/IPFEvzxwXQtY0a7Hw09vE/hX2WUKpY8AKitlYs5yD9PX215mqrmQzxQu+o/wBfcpwyMuaXDYt7HY8RjvY8B+JqCnnZzdjc19xUhLsT3mvkEeZgO8ivD9JdIzV02rHZvYD8nv8ARMIomxtvtTJCtlA7gPurX2rs9Z4Xibg6keR5H2Gx9lbdfAa+lM6lgNn4ShwDwQciuat4MAYpmDCxuQR3Mps1Mew8Edo7ObDgqJsJIHjLtlHVSXzqSeADAt+jUj0t7JyTlwNHVX9o7LfgfbUF0Z7QEePRGsUnVomBAIOYXW4Oh7SqPaaeSnSYJB4+/wCUipxouMTtht7fhRu3N0sTg1VsRHkDMyqcytcr9kmwPK/Gjd3FlW0NipDL5g/7Uwb8bwxtE+FWSWeX5SZJZZFEahlTqyiINQunw4m9KOzJLSr46e//AFqyncTYuUKyMFjg3my6YwOLEsSSDg6qw9oBrPS30fYvPgkHNGZPjcfBhTJSSVmg8t3FO4JNZE1+8IquOlbE9uJfVR295A/w1Y9VV0sv8/5QD4tJWqgH8wO4FYulD/p7byPVVxgdkSTI7pltHkzXYKe22VbA8dePdTvuhuZisFijicRDkjgimfNmRhcRkAdlj3n3UjYfabJFLEAuWXJmJUFhkNxlbivjbjTHtHebD4uBmnE0WMWPLniPzcxAsM6/RJGhI9/ADXIHnDYVXHojHalNbsdeJPxNX30a4TJgy3rux9i2UfcaojBi8ifaH310PuQlsDD5Mfe7H8ajVG0PiR+VCmF6kdzT6gKcrWmn6viCV5W5eHlWzXmRAwIOoNIpmPc06s2dsPv3J40gHHJRGLaKQ3DZW8QbGvWCwYUl8ytlBIArSxmFMbWPDke8V4gmKMGHL+LV88NYGVelUxAOBxIuLHfa5B396aaF2WY7BeCb61m2nvKuCwTTSakErGvrsfRHlxueQBrNLhBmzXCxWLljoAo1NzytVL7871nHYi63EEd1iXw5uR6zWHkAByp//jPRc3xD5X9kYf8Abbh3d6w9IVLWxhozPkoTaG0HnleWRszuSzHx/ADgByAFXP0Sbvvh8K0kmhnKuF5hQLKT4m97d1qROjPcz5ZP1sg/5eIi9+DvxCeI4FvCw51ete5qpRbVhKKaM30ykfpb2HJiMGHjFzCxdl5lcpDEeIve3cDVLbPx7wSpLG2V0YMp8R94PAjmCa6hqjOkzcv5HN10S/8ALynQDgj8SngDqR7RyopZRbVldqYzfTCszZm8q47BrNHobgSL6jDiPK9iD3EV5jexBHI3qoNyt6mwOIzG7QvZZU719YD1luSPaOdXVBAukoIaHKHVhqGB9EV4f/JOipRUtnjPVOF/+Nsb+G3+01oKpr4y05jzWbHYEZs2dVB1saMJJFGb5izeR0qPllLEseJrNgcGZG8BxP4edII6sSVelSwjSJwvc8bXAG/uW8ssyz3YKahm6zUAhfHn/pWxXxVsLDgK+19DiY5reubu2n27uc0rcQTgkbpXwWbDxv3MyfpqT96iqY2ZizFNFKOMciP+iwP4VfPSLHfBMe54z8bfjVE4TGiIy3ijlzo6DOL5SeDr3OOR8ae05vAPE8+aRTDRqXd4B9R+FN78bJb/AIpiI4kZyz5wqAsTnQSHQa8zS1E1mB7iD8asaTezALilx4eeTELEF6oIFQt1RQ3Zhe2vLu51W5NSiJtYjJSlaLmxzurw6LZ7xzJ3OrfpKR/hp5qu+imTtTDvWM/Fv31YlYa4WndzsWjow3pW8fUoqqellfnz4wD75Ktaq16V8P8AORt60Tr7j/8AqpUHzrdxUelPkX3EeqqCipndnZMGJkEUszwu7IseWMOCWuNTmGXW3vqfXo6jKGT5W0UY+niMOYF9heTtewGtrpGtNiqGxucLhJ2CPzifaH310PuU18DB9kj3MwrnnERrHKQriRVbR1BAYA8QG1Aq+ejnE5sEB6juvvOb/FVdVjDfv/BRTYVPi0+RCaKKKKUJ0sGMRSpz8O/u8dKiBgUY2WQa941qdIpO3026mzYWdSDNJdYVOtvWc+C3+4c6SV/Rpq547MaQcCcQR9iLjhgr2TiJhJNkq9KO9WRfkELXtrOw7+Ij+4n2DvpC2DsSTFzpBGO0x1PJVHpMfAD8BzrSd2diSSzMSSTqSSdT4kmrp3N3WOAwuZh/zE1s59ReIj8+Z8b9wr0k8sPRVHcDBowCUMa6rmxTLu7hYoEGGhFkjXQ82N+0x7ySb1MVA4FsivJ4ZR5n91SOysRmS3NdP3fx4V5jozpQ1Giybtuu7hfAevAJzLCGYtyGC3ah9vRRzK2HmF4pFs3eDfssDyIIBvWztfE5VAHEn4D+BWhtA5ssnJhY+Y4iq+lOlHQ6TID1maJPhfEel/FdhhDsXZG6ojeTYEmCxDwSctVbkyn0WHn8CCOVOPRhvYP5BO1kc/MsfoufoeTHh4kjmLNu9O63/EMJbQTx36ljpm0u0Z8DbjyIB5GqQdGRiCCrKSCDoQQdR4EGvV000XSlJdwwcMQksjHUk1wuiTgEU2eQC3IDWpjCooUZeH8a60ldH+8q7QiCyn/mIQA//wDRfov79D4+Yp6rz9D0Z8FNINBoGw4kkeJJt4bU2dOJWAgoooopuqUtdIb2wTeLxj+0D+Fc+yntHzP31eXSniwuGRe9y3sVWv8AEiqk3U2cZp8vyZsUuVsyK/VkA2GfPwBBPPSm9P1YATvKSzdapcBuA9SoainTanR+gI6nFQITf5nETRLIvhmjZkb4UsbR2S8EvVSZc3Z9Bg4s3DtLpVrXtdkuOYW5q1uilO3Me5Ix8W/dVjUidFkPZnbvZF9wY/4hT3WCuP8AO7h6LV0WLUrePqUUldKGFvBFJ6jkexl/eop1qI3swHXYOZBxy5h5r2h77W9tVUz9CVru9X1kesge3u9MVSO6QxAxbx4Z4o5GV+3IoOVVuxKkq1myg8Bwqdw+6keKVsQ+JxO0GVgpECWNyL6STntKNL5RpcUqYvEvBOs0TFHFmVhyI0Pw5eNM21Vkfq32pjurIUMkEKhpQGHqoAkZI9a9MZmlr8P2l1M8PiBOPooLfTZMWHnVIgU+ajZ4y4kaNzmzIzDQtYKdO+n/AKINqXDxE+kqsPNey33r7qS9ubFBw3WwYKWCFDczTv25MxsBkNha5v2Qaxbjbb+T4hG5K1z4qdHHuN6kG6yMs5uMVGV2qkbLuPkcCuhKK8o4IBBuCLgjmDwNeqSJ6tbaW0UgieaU5UQEk/h4knQDmSK513o3ifG4hpn0B0RfVQeiv4k8yTTx007eJkjwinsqokfxYkhAfIAn+sO6k3c3dhsdiViFwg7UjdyA62+seA878jTKnYGM1jkuqHl7tBqauirdDO3y2UDIhPUq2gZx9PXkp4eP2atPD4Fjm6wghuQ7+RvyrU2hs8RoixgLEihVUcFtwrRSQjgSPLSvA9L9MD4zRmjJa3LGwIIztbHaM07paXRi6pxOa39rsAVQaAC9vP8Aj41j2RNaS3JtPxH8eNfJz1iB/pLo3lyNedmREyL4amkple7pJkseTi3R/wCuVuAuDxWuwERaeK+7TmzSHuGnu4/GtjZBDBo21HH9/wCFamPjKyNfvv76yRnq0zcHfh4LzPtqMMrmV8k0owBdpeGVuOAC65oMYaO6y3cXgG7JQgBRoDp7b1XPSnufmX5dEBmAHXquvgJdPcfCx5E03u5PEk+etSWycFcEsOywK2PBgeNxzFOuiOlb1v8Ap4yA7PrXAA22thbLPu3LJVUwdFZ5yyXPexNsSYWdJ4jZkPDkRzU+BGn+1dFbA25Hi4EniPZYajmrD0lPiD+/nVG9IG6owOKKJ+akGePwF7FPHKfgRTH0KbTKzzQX7LpnA+shAPvDf2RX0CoaJGaYSOBxjfoFXBRRWLF4lY0aRjZVBYnwAuaXAXwTAkAXKqvpf2peQRg+ggH9Zzc/2QtK27uy8O+DnfETLCzyRxxsQ72IBd7ohvlIsLkECtLevapnnZjxLFj4E8B7BYVNpsyTDYZfluzFeEa9ajZJlzG4zshJHEWDgchTp40GtYNn9nzSOA6wulO034ZDyUedwZnF8NJh8UOPzMqlvaj5SD4VC4PDETBGFirHMO4re487i1TGK2bgXRpMPipInUFhFiE7RsL5Vlj7JPIXrQ2HCS7NxPAeJP8AHxqyG7nY+ihVODIyRu3q7ejnC5MGG/7ju3sFlH92mitPZGB6mCOL1EUHztqffetyksz9ORzt5Tmmj1cTWbgiiiiqleqG362J1MsqW0Rsy/YbUfAj9E1qrv8AzqqlY8OJlVV+UdUGlIUWXtNcXtpe3KrL6TNi541xAFynZf7JOh9jG39aqk2XsyI4tIsQ5jiZrFxbQH0dToBewJ5caeaTZohIePivPMaYJnQjDaPA+yxNLicbKATLiJTwBJc+wcFHuArzjsBLhJzHKuSRLXFweIB4jQgg8qf8TgJoUaP5vZWDvZnziSeYDuZSWcnuFgL8+FLu8uGfEp8qjTqsJBHHDEZWAeRUJAt67akm2gA7xUGSY4Zc82Wl8XVIOasro23jE0AhJ7UYuvind5qdPK1Odc37s7dfDyqymxBuDyvzB+qRoav/AGFttMVEJE05MvNW5g/geYrLWQ2Osbkc+4q2hmw1L8xl3j3G1U30u4crtJmPB44yPIAqfipqU6FNpIk88LWDyohXxyFsy+dmv/VPdTV0pboti4BLEuaaG5AHFkPpKO8iwI8iOdUjBO0bB0Yqym4YEggjmCOBq2O0sOiiS8UukupHQEWOoNQ2J2OwPY1Hdz/1qoIulfaCgDrEa3No1v8AC1evyt7Q9eP9WKTV3QbK0AS5jIjP0W2PpAR5K3MNg5EuxXSxuLjUd2lbOxXXKQBZr6+I5VTX5W9oevH+rFH5Wsf68X6sVkpv8dNLIx0b8G3wNjnuNhbneVY/pFjwQQrj2y69kEXPH2d3trBisDIxzZdLCwuNByGtVH+VrH+vF+rFH5W9oevH+rFcqP8AHDUyPdK/B1sBYZYYmxuhvSTGAADJW/hdjm930HdzP7qlwLaCqJ/K3tD14/1YrBjuk/HyoUMwQHiY0VT+lxHstW6i6EZRt0YtuZOZ8lXJXiTEre6XNuLPjBGhuIFKEj1ybuPZZR5g1sdC+BLYySW3ZjiIJ8XZbD3K3upCggaRwiKWdiAFAuSTwAHM10DuHur8hwoRrGVzmkI9a2ig8wo095502mIii0AscIMkumUyVX/SjvMI4/k6nXRpPvRPadfIDvpo3n3iXCQljYubhF7z3n6o5/61QG2tqNiJSSSxLE35sx4n8BUaOHHWu2ZeP6Ua6bS/gbtz7hu8SsuwtkTYmRpI+rHVFXZ5WVYwS3ZBLaG5FgOdPLbYGHlZ9oYLqmnRkaaG7wyhratGGyudL6HNrwqE2Jg+pwzSBUx2DmVPlMaXWSFluQ1uIykmzcD4DWpHYJhQ2hx0MmAb89hsWcjKh9KyEWZhyKWubcaskOkTfnnvRGNEADn9eCg9754AqrAmCZX7Qkw6yK4Cn0XR2OQm/DwqW6N9idZiIgRonzrey2Ue/KPfSdDhledsl+qDMRfjkzHKD42t8au/o82N1WH61h25rHyQej79W9oq57tTCXbTgFj0fiKhsewYnhkmuiiiki9AiiiihCx4nDrIjIwurAgjvBFjVD75buNBI0Z1KaqfWQ8D/HMEVflL2+e7fyqG6j51LlPEc09vLx9tbaOcRu0XZHm6XV9OZGiRnabl3jaFTG7KYf05I3xWIzZYsMFOU6Ah3YcVv9Ed2unBo3k2tDGYZMWiz4+NMvydGJgjOYlCyjQMBYFFJBsL8jSfihLhpDLCzRt2lJUlSt9GHgD8D7Ka905MJ1crQiSFoVR5cXKqu2U6SRx/RikJ0Ui5OvO1a5mFjrnn9eaz08olZ1ef35JS21sDERIs88YiEzMVTRD3kiLiqa28NPC8lufvhJhZAQe4EHgw9U9x7j/Bk4cI2OdsfiIpDhYyEhhQMzSG/YiB1Ni2ryHiSfZBb1bCEWKljgViqIrug+c6q4BdCw4qhIGY94vU2SDsu4+yjLDcaTcNx2+KvrYu3I8VHnjP2lPFT3EfjzqB3l6M8Li2MlmhlOpaO1mPeyHQnxFie+qf2BvRLhnDKxBHMa6dxH0lq4N3OkWGcASkROed+w3k30T4H31lkpnxnTiy8x7q+Kra/wDjnFjv2H2PclZug030xYt4wn/Mr5+Q1v6Wv6k/5lWuDevtZviZd/otnw0e5VP+Q1v6Wv6k/wCZR+Q1v6Wv6k/5lWxRR8TLv9EfDR7vVVP+Q1v6Wv6k/wCZR+Q1v6Wv6k/5lWxRR8TLv9EfDR7vVVP+Q1v6Wv6k/wCZXuLoO17WL0+rFY+8yEVateXcAEkgAcSdAPbR8TLvR8PHuUBu1uLhcDrEpaS1jI5zN4gaAKPIDxvW5vBvHFhEzObsfRQcWP4DvP8AtS9vN0lRQgrAQ7cM59AeXNz5aeJqottbwyYh2ZmYluJPE+HgPAVpipXOOnN9tp9gsUtYB/HT579g9zyVtb1b0vipGZmvfTTgB6q9y/fUjuxu+epM8UinHenh4lcBwqNaRypBDNYMBGeVz5RWxNjoZ2gxLPhprDqi4yqstwVEgYXCkaA8r3pg2ls58U7EKYNqwayRr2evC69dHb/q21sPSGorTI++AwHPlvVUMWgL5nzv77ls7H3lSXrBF1eA2g7JeQraOUoxJSzXELM3pC1iR40tb3SqZMrYb5NilJE6oR1bGwKsqC+Um9zY24cb192xtyLFw55kK41So6xAAsy8CZF0yuBzHHh5a+w9mNK6mxZmICDiSTzrsUV3Xy537lGonDGY47u/hvTDuJuuZ5VQjsizSnw9W/eeHvPKruVQBYaAVEbr7AGEgCaF21du9u7yHAe/nUxS+rn1r7NyGXuttDTGFmk/tOxPtwRRRRWRb0UUUUIRRRRQhIu/u5vWBsREt2t84g+kPWA9bvHPjx41HLEYTY5mgZkLoGKhspuASOBsTY20vXS1Im+e4QkzTYdQSbl4/W7yo7/Dny14tKapDhq5OB/CTVVK6NxmhHiPyO9KmP3rjYMuCedp51jhhiVTCuHjDA5FyntyEj0gefdoYjb+LXBwtgYmzSub4uUG+ZuPUA+opJv3m/iKjVWbCS9dAxVlDC9gWW4KtxHcTrxFaGy9nPiJkhTV5GCi/jxJPcBcnyq8w6s45KLKgStu3n9qS2Luo2IheYyxwqHWNDKcokkIJyBuRA5nTUeyK6x4XZb2ZSQQCCLg2PC4PmKa9uY2HEGLZ2GjJEUixwyhyAxYgSu6WsczXIYW08NKlxiYx8rwyKnyDCYd1YlFJkn9FXz2uHMlwLH6PlaAlcMVMxNcLKB2D0gz4ewDkL6p7SfonVfZT5srpajewlj174yD/YaxHvNImC3GVkiR58mKmiaaOLJdcgUsud79ksFJGmlqh8LuviZcOcTHEzxDNcqQSMtsxy3zWF+IFSdqpO2B45KpscsXy3Ed2Y+2xXpht+8G/wD1cp7nVh8bW+NbybyYU8MRD+mv4mubUxTjgzD2mso2nJ65+H7qrNHEcifJWCrqBsafuPddGvvLhRxxEP6an7jWhid/cGnCQue5FY/EgD41QP8AxOQ/TPst+Ar1HBPLoqyP2lXQMQGY2VTyBJ0APGgUkIzJ8kGqqTkGj7n2VsbW6XFW4ijA8ZDc/oJ++kLbm/c+I9J2YcgdFHkg09prGu4eIWSGObJAZnCKHdS2oaxMaEta4y37yBzqRwm6cMOLwjPIMRhpJ2ie6GPLKhsY2RidMxU8dRf22NdFH2B+fNVuill+a4nuyH2CWcFgpsVJkjBkfKzWuOCi7WBOptyGtaNP88rus0qpHDj9nS5j1SBA8IYg3VdDk7+anxqL3k2AZ5I8Tg4meLFBnCICxjkH56M24ANcjwOnCgS3OKs1QaOqp/DKu1MJD1y9qMGJ5xlzQlFLJI9yM0DoNb8GBtx00Jtttg3iTGwfKJcPlfDTpJbMmuQFx+civqOY1HM0qbL2y0KTIFDpPHkZWva9wUfT6SnUedZtmbFaRluCb2CoLknuFvwoZAXEjYoy1LY26Rz9eC+YfDNiJWlcem7MQBa7MxJAHdc1c24+6HydeulHzrDQeop5faPPu4d9edztxxBaWYAy/RXiE/At93LvpwrPVVItqo8tp3/pWUlI5ztfNnsG7vPfz4FFFFLU3RRRRQhFFFFCEUUUUIRRRRQhLe825UeKu6Wjm9a2jfaA+8a+dVHvBujJC9nUxtyP0W8QR+HuroCsGMwSSoUkUOp5EX/2PjW6CscwaL8R6eCW1FA151kZ0XeR8Qudt3toHBYuKaRCwQm4Fr2KspKk6XF7jyqSm2nh2SHA4brBDJOjTyy5VZyWCgEKbBFBv56+b/tzowDXOHYW/wC3JqPY37/fVebY3OeE2dHiPiLqfI8D7DW9ojmN4zjuWAyywDRmbYbxiP0mTazvDNtHGyqY7A4XDBgVuWGTMoPELGua407Rr3sQdVidmxXsuGwkuIl8OtV2YH+wPbSLtCLEOFEjvKqiy5nZ7DuAY6eypTau/MsiSL1EMLyoqSSIrh2RQAE7THKtgAbcapdA8Cx5wt7rSyojfi085+yg9k4Pr8RFFwEkka+QZgPuNOOL2ocTtSLBMEGEixSokQVQoEZK8bXOaxuCedJezccYZo5QLmN0cDvysGt8Kn9rbVwyY2PG4V3cmbrnidMmQ5gxXPezXObhw8ak8XPDzQw2HFSW29pvicJiJpMpkwmMURkKqlY2LAR9kDshlB17qZt69nq0W0JYuEsMTuBykhKSK39aJ1PmrUnbf2xhRh548M7yHFYhZWDRlBGoLNkuT22zNxGlvjlXf1VzAI7JLgUw8qmw+dRGQSLqbixtrY6+FU6DsCBzgrtMYgnnFam0JS+zsHiF0fDyyQlufETRe7WmfevDrjYE+TjJIy/LFjU/niyhZrE69dGV4DiDprwr/C7TkGHkwwUMkjxuTYkqyX1FjYXBsb30rL8nnkREdiEjzZFY6LmN2sBwueNXiFzjhsKzOqGMHWOxM0G9uGZvlkhkGKMDwyxKl0mJTIshe9lBGUkW+iLcNVfZ+OxPUth45HWFzdlBspNranjawFxzsNKmdibkyTH5uNpPrHsoPadPjVi7D6M0SzYhs5H0EuF9p4n2WqThFD2zwzVQlmqPkt4nAftV9u1uZJO1o1zEcXOiL7e/3mrc3c3RiwguO3KRq5+5R9EfE1MwYdUUKihVHAAWA9grJWCerdINFuDec1vpqBsR03nSdv3eARRRRWJMUUUUUIRRRRQhFFFFCEUUUUIRRRRQhFFFFCEV5kjDAggEHiCLj3V6ooQl/H7i4SXXq+rPfGcv9n0fhUBjOisH83P7HS/xU/hT/RWllXMzJ35WKSgp5MSwcMPRVPiOiibkIH8iR96itJui3Ef9hT5SL/8AVXLRV46Qk2gfZUHouLY5w4qm06LcR/2FHnIv/wBGt7DdFE3PqE9pJ+C/jVrUVw9ISbABwQOi4trnHikPB9Fij85MT4IoX4sT91MGz9ysJFYiIOe+Tt/A6D2CpyiqX1Uz83fj0WiOhp48WsHr6r4q20Ggr7RRWZbEUUUUIRRRRQhFFFFCEUUUUIRRRRQhFFFFCEUUUUIRRRRQhFFFFCEUUUUIRRRRQhFFFFCEUUUUIRRRRQhFFFFCEUUUUIRRRRQhFFFFCF//2Q=="/>
          <p:cNvSpPr>
            <a:spLocks noChangeAspect="1" noChangeArrowheads="1"/>
          </p:cNvSpPr>
          <p:nvPr/>
        </p:nvSpPr>
        <p:spPr bwMode="auto">
          <a:xfrm>
            <a:off x="8596313" y="-1049338"/>
            <a:ext cx="2105025" cy="2171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2800">
                <a:solidFill>
                  <a:schemeClr val="tx1"/>
                </a:solidFill>
                <a:latin typeface="Tahoma" pitchFamily="34" charset="0"/>
                <a:cs typeface="Tahoma" pitchFamily="34" charset="0"/>
              </a:defRPr>
            </a:lvl1pPr>
            <a:lvl2pPr marL="742950" indent="-285750" eaLnBrk="0" hangingPunct="0">
              <a:spcBef>
                <a:spcPct val="20000"/>
              </a:spcBef>
              <a:buFont typeface="Arial" charset="0"/>
              <a:buChar char="–"/>
              <a:defRPr sz="2400">
                <a:solidFill>
                  <a:schemeClr val="tx1"/>
                </a:solidFill>
                <a:latin typeface="Tahoma" pitchFamily="34" charset="0"/>
                <a:cs typeface="Tahoma" pitchFamily="34" charset="0"/>
              </a:defRPr>
            </a:lvl2pPr>
            <a:lvl3pPr marL="1143000" indent="-228600" eaLnBrk="0" hangingPunct="0">
              <a:spcBef>
                <a:spcPct val="20000"/>
              </a:spcBef>
              <a:buFont typeface="Arial" charset="0"/>
              <a:buChar char="•"/>
              <a:defRPr sz="2000">
                <a:solidFill>
                  <a:schemeClr val="tx1"/>
                </a:solidFill>
                <a:latin typeface="Tahoma" pitchFamily="34" charset="0"/>
                <a:cs typeface="Tahoma" pitchFamily="34" charset="0"/>
              </a:defRPr>
            </a:lvl3pPr>
            <a:lvl4pPr marL="1600200" indent="-228600" eaLnBrk="0" hangingPunct="0">
              <a:spcBef>
                <a:spcPct val="20000"/>
              </a:spcBef>
              <a:buFont typeface="Arial" charset="0"/>
              <a:buChar char="–"/>
              <a:defRPr sz="1600">
                <a:solidFill>
                  <a:schemeClr val="tx1"/>
                </a:solidFill>
                <a:latin typeface="Tahoma" pitchFamily="34" charset="0"/>
                <a:cs typeface="Tahoma" pitchFamily="34" charset="0"/>
              </a:defRPr>
            </a:lvl4pPr>
            <a:lvl5pPr marL="2057400" indent="-228600" eaLnBrk="0" hangingPunct="0">
              <a:spcBef>
                <a:spcPct val="20000"/>
              </a:spcBef>
              <a:buFont typeface="Arial" charset="0"/>
              <a:buChar char="»"/>
              <a:defRPr sz="16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Font typeface="Arial" charset="0"/>
              <a:buChar char="»"/>
              <a:defRPr sz="16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Font typeface="Arial" charset="0"/>
              <a:buChar char="»"/>
              <a:defRPr sz="16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Font typeface="Arial" charset="0"/>
              <a:buChar char="»"/>
              <a:defRPr sz="16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Font typeface="Arial" charset="0"/>
              <a:buChar char="»"/>
              <a:defRPr sz="1600">
                <a:solidFill>
                  <a:schemeClr val="tx1"/>
                </a:solidFill>
                <a:latin typeface="Tahoma" pitchFamily="34" charset="0"/>
                <a:cs typeface="Tahoma" pitchFamily="34" charset="0"/>
              </a:defRPr>
            </a:lvl9pPr>
          </a:lstStyle>
          <a:p>
            <a:pPr eaLnBrk="1" hangingPunct="1">
              <a:spcBef>
                <a:spcPct val="0"/>
              </a:spcBef>
              <a:buFontTx/>
              <a:buNone/>
            </a:pPr>
            <a:endParaRPr lang="en-US" altLang="en-US" sz="1800">
              <a:latin typeface="Arial" charset="0"/>
              <a:cs typeface="Arial" charset="0"/>
            </a:endParaRPr>
          </a:p>
        </p:txBody>
      </p:sp>
      <p:sp>
        <p:nvSpPr>
          <p:cNvPr id="15366" name="AutoShape 19" descr="data:image/jpeg;base64,/9j/4AAQSkZJRgABAQAAAQABAAD/2wCEAAkGBhQSERUTExQVFBQWFxYaGRgXGBgXHBwaGxcXGxcYIBcXHCceGBkjGhoYHy8iIygpLiwsGB4xNTAqNSYrLCkBCQoKDgwOGg8PGi0kHyQsNDQtLjIvLC80LC8sLC8sLCosLCwpLCwvKS0tKiwvLCovLCwtLDYvLC8sLCksKiwsLP/AABEIAOQA3QMBIgACEQEDEQH/xAAcAAACAgMBAQAAAAAAAAAAAAAABgUHAwQIAgH/xABLEAACAQIDBAYFBwcKBwEBAAABAgMAEQQSIQUGMUEHEyJRYXEyUoGRoRQjQmJyscEXM5KTs9HwNDVUgqKywtPh8RUkQ1Nzg9LiY//EABsBAAIDAQEBAAAAAAAAAAAAAAAFAgMEAQYH/8QAOBEAAQMCAgYIBgIBBQEAAAAAAQACAwQRITESE0FRgfAFIjJhcaGx0RQzQpHB4SPxBiQ0UnKSgv/aAAwDAQACEQMRAD8AvGiiihCKKKKEIooooQiiiihCKKKKEIorVxu1YoR87IifaYA+7iagcV0i4RPRLyfZX8XtVrIZH9lpKokqIo+24DimiikSbpTX6MDH7TgfcprUfpWblCg83P7q0ChnP0+YWU9KUo+ryPsrGoquk6Vm5wofKQ/urbg6U0PpwMPsuG+8CuGhnH0+YQOlKU/V5H2T1RS1hOkLCPxZo/tqfvW4qdwm0I5ReORHH1WB+7hVD4ns7QIWuOoik7DgeK2KKKKqVyKKKKEIooooQiiiihCKKKKEIooooQiiiihCKKKKEIr4TUbtzeKLCpmkbtH0UGrN7OQ8TpVU71b/AMk11ZsicokPH7R5+3TwrXBSvlxyG9YamuZCdEYu3D87lYW2t/4Ibqnzz9ynsjzfh7r0gbc6SZ3uOs6serFofa3H4ikfE7Sd/qr3D8TWoKZMiii7Iud5St755/mOsNw/JUriNvMSSBqebG5rV+XSuQAxuSAANNToOFMuK3ZyYCdJIlTFYWWN3IIJaGVbDtA2IDG+nC1KUUZY2UEnuUEn3DWpiYv2oFLHH9PPFSO1tgYiBQ06lQXZLFlJzKASCATyI1qLq1969241wOJMeGRUjXDyRT2vJICR1udm7QYdx5H3RG2dzsRjIMDLhoQy/JIlcgxp2he98xFzrxrM2cEXK2OhINmpN2RsZ8SzrHlukbyHMbdlLZuAOutD7PlSCPEHSORmVCG1JX0tAbinvdLcbGYf5W0kNi+DmjSzxtd2y2XRtDpzqF30wzQYPZ+HkUo6RzuyniC8gOvxrolu6zTzZcMVm3cObpaj2nIPpE+ev31u4XeFlINiCPpISD/HtrDtvYj4V1jkKlmjR7LfQOLhTcCzDnUdWlsptgVifTRk4tx+ysrYfSZMlgXEy+rJo3sbj770/bE34w+IspPVSH6L6XPg3A/A+Fc73rdwu1WXQ9oePH31U+GKXMWO8eymySog7DtIbj+CunKKp/dXpEkispJljHFGPaUfVP4ajyq0tkbaixKZ4muOY4FT3EcqWz0r4scxvTSmrY5+rk7cecVvUUUVlW1FFFFCEUUUUIRRRRQhFFFFCEUs72b5LhR1aWeYjhyTxbx7h/B+b5b2jCp1cZBmYac8g9Y+PcPb50jtba5kYgMTcksxNyxPHX+L0xpaUEayTLYN/wCkpq6x2lqYc9p3ftbO2t4nkdmzF3PFzr7B/FhyqHxWHdGKyKytoSGBB1AINjrqCDUhu1iMOs1sVHnhdShIJvHm4SLbiV9vPnTrvBsB8TH1LkPjMPHmhlHDFYXiCDzkW/8AvmvWySbrAHJZ4acNaS3PzK1939mjHYVkYphYS6RxIouJMWIiQ7MwLAFeQIvfjfjBYHcDEsGefLhYVJDSTnILjQgDi/DTke+tSDeLLgThcpzDELOkgNspC5T437vPwrT2ntifFSZ5pHlflfW3gqjRR5Cqw19zbJXucywun7H7wxxIk8SNjYkgODndx1aSaBotCS9x2rm1rNx1pcl6RsSBlw6w4RO6CJVPtZrn7qjdm7uTTHIoY31yqCx87DQeZp02V0RStYyZYx9c5j+iunvNd1TI/mEcfb9Kr4l0htECfD3/AGkXG7xYmbSWeaQHirSMQf6t7fCtjeDb74ox2iWGOJMkcceYhVvfieJPf4VbGD6KYF9KRz9gKn4E1Ip0dYQcpD5ufwtUDPTjb5KQiqnfSB4n2BVBK7rwLL5EivUmOZmVpGaTLbR2LaA3K3JNhx99X1J0c4Q8pB5OfxvUbjeieFvQkYfbVX+7LXRUQHbbh7LhhqR9IPgfcBRGJnwXyqXF4om0iqHgxOFcstkGRY5B2Axsvfp3caVcmy8VwMuz5Dyb56G/n6S/ACmXbnR5jDGUEjTR5g9g5JzBcobLJzy6WB4AUgY3YMsLWKm6n0WUg+1TxFdjiBF2uv4H8IfUgGz26PiPz+0z7w7vthNlxpGFnEkrSS4iLtoAvZjUPxAIN76a3HOk/ZWzHxEyQxC7ubDu8Se4AXJ8BUlDvliY8Q88bCJnN3jRQIzoBYxcOXHjqdaa9g7ew+IWYQLFgdoSpkV9Via5u2Q/9J24eYFrmo3ewYjnvVtmvOHPglXb+7ZwzyvE+eKKUQ5zZG6zJmYZL3I4i/O3trNu/vO8UgZWySDnybwI4eypbf1XXC4ZcYEOPzMSVy5upF1XrCujMW1B7r+N0WroXnRxx/KzVELXOwwOw7Qui91960xa29CVR2k/xL3r93xM9XOOwtuvG6kMVdT2X537j93wNXjupvOuLj1ssq+mv+IfVPw4d18VVShg1kfZ9Fro6wuOpm7Ww7/2p2iiil6aIooooQiiiihCKit5NvLhITIdWOiL3t+4cTUozAC50Aqk9/N6jPKzg9kXWIeHNrd54+4cq10kGtfd2Qz9lgrqkwssztOwHvwS/vDtlpHa7FnY3dvw/jyr1sTdf5XGOpktKpYy9YMkUcYAyuZe8m4tbv4WuYEmmjcDEYnr2hw5TLIAZetUPGEQ3LsCQNLkeN7UzmcSLjCyX08TWdU43z7ysez9xp2xEkMtoUg1mlb0EW1wQfpErqB48q9b0b0JIkeFwylcNBmCM+sj3BDMWOqqQT2BYa6jgBudIO+/ytzDCbYZCOAy9YwAGcj1RYZR3AHutC7vbvPiZFVVLXOg7+8k8lHM1XG1z7Of/XerJZGxghv99wWps7ZTzMAoOpsLC5J7gOZq1N1+iwKA+I7P1FPaP2n5eQ94pp3X3Rjwig6NKRq9uH1VHJfifgJ+s81Zbqxff23K6GiL+tP/AOdnHefJa+C2fHCuSJFRe5Rb3958TWxRRS4kk3KaAACwRRVMdKG9uJGNeCOV4o4gmkbFMxKqxYlSCeNrcNPGm7on3jlxWHkWZi7ROAHOpKsLgE8yCDr5Vc6BzWaapbOC/QTzRSV0q7wy4XCJ1LFHlky5xxChWY2PImwF+WtJPRpvdifl0cLyvLHLmBEjF7EKzBgWJINxbxB8qGwOcwvQ6cNfoK661NobKinXLKiuPEajyPEeytuiqQSDcK5zQ4WIuFV+9XRZoXgvIPV+mPI8HHhx86rDHbPaI2YacL/gRyPhXT9LG9u5MeLUsoCzW48n8G/fx86ZQ1ml1Zfv7pTNRGPrQZf8fbd4ZKod29iSYuRJ5g80CSxJKcxdwp0Xsgl8gFgSOA4cDZt6SMaIcP8AJ50jeV3LQhEyJh4lOVQrWBdiBqOGp5AXS8RHiNnzMYnkhYXVrGxH1TyI5j2VJ7B28uKQ4LHOSrsTDOxu0Urd7HijHiD3+1bZI3BwccguQyteywzPNik+mXdfeF4pFZTaROF+DDmp79P40rfk6P8Aq1MLsZcc9urhhsVRc35yVzoqkcOHEceUZtbZ8GDBizrPiOyS8bMEibtZk42cjs62PFgQpsatZM29s7+iompy5u4jI7ir62NtZMTCsqcDxHNSOKnxH7jW9VQdHW9PVSAMbRykKw5K/JvLkfA+FW/Sypg1L7DI5JlRVOvj63aGB8f2iiiisq2oooooQlPpE211WH6pT25rg+CD0vfoPaao7GSmWQ2BKrfh6o4nw8/Km/pD251s8rA6A9WnkLgn2nMfaKht0ccsT5kxJw05YKGZQ0RRspOe44DK1xzJSxFjTxjdTCG7cyvPB3xE7pDkMBwzPFbOGi2WQ0rnE2ZwscEZUuq5Rd2dhZrtewBPLjrbf3q6rZsLYHDMzSTWaeRgAwjOscNhw01Pn9awkts4FI1GKlw4hlTtx4nCZZsNI41TNGfQzNYXI4njVeYvFPPK0jnNJIxJPeSfgPuAqpg0zfYtbzoBZtkbMaaQKATqBYcSTwUedX5uluwuEitoZWAzt9yj6o+PHustdF264RPlDDvEf3O/3qPbT9iJMozd3HyrNX1IjaWjIdrnuUqGDTOudt7Phv8AE+iy0V4imDC6m4r3S9rg4BzTcFNSLZoor4pr7XQbri5/6T/50xH/AK/2UdOXQf8AmsT9uP8Aumk3pP8A50xH/r/ZR05dB/5rE/bj/ummkv8Atx4BLY/nnxKy9N38mw//AJj+zakPo5/nPDfbb9m9PnTd/JsP/wCY/s2pD6Of5zw322/ZvRD8g8US/PHBdC0UV8JpWTZMl9oorHPOEF2Nq497WNLnGwC6ATgEub7bpLi4yygdco0+uvqH8D3+dUkJpMJI+UL20ePtoG7LaMLMNGHD/e1dIQPdQ3fr7OVVn0p7qi/XoNHPa8JOTeTDQ+PnTKhqBK0MO3L24pTWw6p2ub/9e/DakIb4TLhvk8eWMMSZZFv1ktzpncm9gNNOPwrJh90HRI5sWThYHbLmIvJ6JIIhuGK3AF/rA2tX3Ym+cuFi6pYoGKsWR3jDPGx0YqbjXTn92lM28m3VwbRSxIcTPPEsi4zEEOQDyjjHZjI7ha1xxrQ4uabNGfPOfguNDXC5OXPPqknAOYpSjgrewIYFSDxU2OouD8avjcnbfyjDDMbyR9hu82HZb2j4g1z9j9oSTyNLK5eRuLHj3DhwsNNKsPoy25lnUE9mYZD9seiffp/WqyZmthI2jH3WWN+oqGvGTsD+CreooopGvQIqO3h2h1GGlk5qht9o6L8SKkaT+k3F5cMievIPcoJ+/LV1OzTla3vWark1ULn7gqX23NdwvcPif9LVHVmxkmZ2Pif9KaNzN4ZjJBgskM0LyAZJYlewZruQdDe2Y63p1K83Lgk9NGGsa3m6N4z8m2fhMGNGlHymbzfSJT5KOHeoqN3S2SZ51UcWYKPC/E+xbmpbf+eKVnmGVpHxEiKVkuVihHVhWitZbkBwb6hjTH0QbJ7TSkegmn2n/coI9tUxv0Iy87PX+1ZO3Te2IbTbht8lZ+FwyxoqKLKoAA8ALCjFrdGH1T91ZCbUEXpDKNY1zTtHqnzerayWsPiWQ3U/uNTuCxokHcRxH8cqX5EsSDyNqzYCQiRbd4HsNfOuiukpaSYRHFpNiN3eO/1TWaJr232qfLWYfWHxH+n3VkqF2hjT1ot9D7+f7qmEcEAjgda9tR1zJ5ZYm/Sf787pfJGWtBO1UD0n/wA6Yj/1/so6cug/81iftx/3TSd0ofzpiP8A1/skpx6D/wA1iftx/wB1q9NL/tx4BJ4/nnxKy9N38mw//mP7NqQ+jn+c8N9tv2b0+dN38nw//lP7NqQ+jn+c8N9tv2b0Q/IPFEvzxwXQtY0a7Hw09vE/hX2WUKpY8AKitlYs5yD9PX215mqrmQzxQu+o/wBfcpwyMuaXDYt7HY8RjvY8B+JqCnnZzdjc19xUhLsT3mvkEeZgO8ivD9JdIzV02rHZvYD8nv8ARMIomxtvtTJCtlA7gPurX2rs9Z4Xibg6keR5H2Gx9lbdfAa+lM6lgNn4ShwDwQciuat4MAYpmDCxuQR3Mps1Mew8Edo7ObDgqJsJIHjLtlHVSXzqSeADAt+jUj0t7JyTlwNHVX9o7LfgfbUF0Z7QEePRGsUnVomBAIOYXW4Oh7SqPaaeSnSYJB4+/wCUipxouMTtht7fhRu3N0sTg1VsRHkDMyqcytcr9kmwPK/Gjd3FlW0NipDL5g/7Uwb8bwxtE+FWSWeX5SZJZZFEahlTqyiINQunw4m9KOzJLSr46e//AFqyncTYuUKyMFjg3my6YwOLEsSSDg6qw9oBrPS30fYvPgkHNGZPjcfBhTJSSVmg8t3FO4JNZE1+8IquOlbE9uJfVR295A/w1Y9VV0sv8/5QD4tJWqgH8wO4FYulD/p7byPVVxgdkSTI7pltHkzXYKe22VbA8dePdTvuhuZisFijicRDkjgimfNmRhcRkAdlj3n3UjYfabJFLEAuWXJmJUFhkNxlbivjbjTHtHebD4uBmnE0WMWPLniPzcxAsM6/RJGhI9/ADXIHnDYVXHojHalNbsdeJPxNX30a4TJgy3rux9i2UfcaojBi8ifaH310PuQlsDD5Mfe7H8ajVG0PiR+VCmF6kdzT6gKcrWmn6viCV5W5eHlWzXmRAwIOoNIpmPc06s2dsPv3J40gHHJRGLaKQ3DZW8QbGvWCwYUl8ytlBIArSxmFMbWPDke8V4gmKMGHL+LV88NYGVelUxAOBxIuLHfa5B396aaF2WY7BeCb61m2nvKuCwTTSakErGvrsfRHlxueQBrNLhBmzXCxWLljoAo1NzytVL7871nHYi63EEd1iXw5uR6zWHkAByp//jPRc3xD5X9kYf8Abbh3d6w9IVLWxhozPkoTaG0HnleWRszuSzHx/ADgByAFXP0Sbvvh8K0kmhnKuF5hQLKT4m97d1qROjPcz5ZP1sg/5eIi9+DvxCeI4FvCw51ete5qpRbVhKKaM30ykfpb2HJiMGHjFzCxdl5lcpDEeIve3cDVLbPx7wSpLG2V0YMp8R94PAjmCa6hqjOkzcv5HN10S/8ALynQDgj8SngDqR7RyopZRbVldqYzfTCszZm8q47BrNHobgSL6jDiPK9iD3EV5jexBHI3qoNyt6mwOIzG7QvZZU719YD1luSPaOdXVBAukoIaHKHVhqGB9EV4f/JOipRUtnjPVOF/+Nsb+G3+01oKpr4y05jzWbHYEZs2dVB1saMJJFGb5izeR0qPllLEseJrNgcGZG8BxP4edII6sSVelSwjSJwvc8bXAG/uW8ssyz3YKahm6zUAhfHn/pWxXxVsLDgK+19DiY5reubu2n27uc0rcQTgkbpXwWbDxv3MyfpqT96iqY2ZizFNFKOMciP+iwP4VfPSLHfBMe54z8bfjVE4TGiIy3ijlzo6DOL5SeDr3OOR8ae05vAPE8+aRTDRqXd4B9R+FN78bJb/AIpiI4kZyz5wqAsTnQSHQa8zS1E1mB7iD8asaTezALilx4eeTELEF6oIFQt1RQ3Zhe2vLu51W5NSiJtYjJSlaLmxzurw6LZ7xzJ3OrfpKR/hp5qu+imTtTDvWM/Fv31YlYa4WndzsWjow3pW8fUoqqellfnz4wD75Ktaq16V8P8AORt60Tr7j/8AqpUHzrdxUelPkX3EeqqCipndnZMGJkEUszwu7IseWMOCWuNTmGXW3vqfXo6jKGT5W0UY+niMOYF9heTtewGtrpGtNiqGxucLhJ2CPzifaH310PuU18DB9kj3MwrnnERrHKQriRVbR1BAYA8QG1Aq+ejnE5sEB6juvvOb/FVdVjDfv/BRTYVPi0+RCaKKKKUJ0sGMRSpz8O/u8dKiBgUY2WQa941qdIpO3026mzYWdSDNJdYVOtvWc+C3+4c6SV/Rpq547MaQcCcQR9iLjhgr2TiJhJNkq9KO9WRfkELXtrOw7+Ij+4n2DvpC2DsSTFzpBGO0x1PJVHpMfAD8BzrSd2diSSzMSSTqSSdT4kmrp3N3WOAwuZh/zE1s59ReIj8+Z8b9wr0k8sPRVHcDBowCUMa6rmxTLu7hYoEGGhFkjXQ82N+0x7ySb1MVA4FsivJ4ZR5n91SOysRmS3NdP3fx4V5jozpQ1Giybtuu7hfAevAJzLCGYtyGC3ah9vRRzK2HmF4pFs3eDfssDyIIBvWztfE5VAHEn4D+BWhtA5ssnJhY+Y4iq+lOlHQ6TID1maJPhfEel/FdhhDsXZG6ojeTYEmCxDwSctVbkyn0WHn8CCOVOPRhvYP5BO1kc/MsfoufoeTHh4kjmLNu9O63/EMJbQTx36ljpm0u0Z8DbjyIB5GqQdGRiCCrKSCDoQQdR4EGvV000XSlJdwwcMQksjHUk1wuiTgEU2eQC3IDWpjCooUZeH8a60ldH+8q7QiCyn/mIQA//wDRfov79D4+Yp6rz9D0Z8FNINBoGw4kkeJJt4bU2dOJWAgoooopuqUtdIb2wTeLxj+0D+Fc+yntHzP31eXSniwuGRe9y3sVWv8AEiqk3U2cZp8vyZsUuVsyK/VkA2GfPwBBPPSm9P1YATvKSzdapcBuA9SoainTanR+gI6nFQITf5nETRLIvhmjZkb4UsbR2S8EvVSZc3Z9Bg4s3DtLpVrXtdkuOYW5q1uilO3Me5Ix8W/dVjUidFkPZnbvZF9wY/4hT3WCuP8AO7h6LV0WLUrePqUUldKGFvBFJ6jkexl/eop1qI3swHXYOZBxy5h5r2h77W9tVUz9CVru9X1kesge3u9MVSO6QxAxbx4Z4o5GV+3IoOVVuxKkq1myg8Bwqdw+6keKVsQ+JxO0GVgpECWNyL6STntKNL5RpcUqYvEvBOs0TFHFmVhyI0Pw5eNM21Vkfq32pjurIUMkEKhpQGHqoAkZI9a9MZmlr8P2l1M8PiBOPooLfTZMWHnVIgU+ajZ4y4kaNzmzIzDQtYKdO+n/AKINqXDxE+kqsPNey33r7qS9ubFBw3WwYKWCFDczTv25MxsBkNha5v2Qaxbjbb+T4hG5K1z4qdHHuN6kG6yMs5uMVGV2qkbLuPkcCuhKK8o4IBBuCLgjmDwNeqSJ6tbaW0UgieaU5UQEk/h4knQDmSK513o3ifG4hpn0B0RfVQeiv4k8yTTx007eJkjwinsqokfxYkhAfIAn+sO6k3c3dhsdiViFwg7UjdyA62+seA878jTKnYGM1jkuqHl7tBqauirdDO3y2UDIhPUq2gZx9PXkp4eP2atPD4Fjm6wghuQ7+RvyrU2hs8RoixgLEihVUcFtwrRSQjgSPLSvA9L9MD4zRmjJa3LGwIIztbHaM07paXRi6pxOa39rsAVQaAC9vP8Aj41j2RNaS3JtPxH8eNfJz1iB/pLo3lyNedmREyL4amkple7pJkseTi3R/wCuVuAuDxWuwERaeK+7TmzSHuGnu4/GtjZBDBo21HH9/wCFamPjKyNfvv76yRnq0zcHfh4LzPtqMMrmV8k0owBdpeGVuOAC65oMYaO6y3cXgG7JQgBRoDp7b1XPSnufmX5dEBmAHXquvgJdPcfCx5E03u5PEk+etSWycFcEsOywK2PBgeNxzFOuiOlb1v8Ap4yA7PrXAA22thbLPu3LJVUwdFZ5yyXPexNsSYWdJ4jZkPDkRzU+BGn+1dFbA25Hi4EniPZYajmrD0lPiD+/nVG9IG6owOKKJ+akGePwF7FPHKfgRTH0KbTKzzQX7LpnA+shAPvDf2RX0CoaJGaYSOBxjfoFXBRRWLF4lY0aRjZVBYnwAuaXAXwTAkAXKqvpf2peQRg+ggH9Zzc/2QtK27uy8O+DnfETLCzyRxxsQ72IBd7ohvlIsLkECtLevapnnZjxLFj4E8B7BYVNpsyTDYZfluzFeEa9ajZJlzG4zshJHEWDgchTp40GtYNn9nzSOA6wulO034ZDyUedwZnF8NJh8UOPzMqlvaj5SD4VC4PDETBGFirHMO4re487i1TGK2bgXRpMPipInUFhFiE7RsL5Vlj7JPIXrQ2HCS7NxPAeJP8AHxqyG7nY+ihVODIyRu3q7ejnC5MGG/7ju3sFlH92mitPZGB6mCOL1EUHztqffetyksz9ORzt5Tmmj1cTWbgiiiiqleqG362J1MsqW0Rsy/YbUfAj9E1qrv8AzqqlY8OJlVV+UdUGlIUWXtNcXtpe3KrL6TNi541xAFynZf7JOh9jG39aqk2XsyI4tIsQ5jiZrFxbQH0dToBewJ5caeaTZohIePivPMaYJnQjDaPA+yxNLicbKATLiJTwBJc+wcFHuArzjsBLhJzHKuSRLXFweIB4jQgg8qf8TgJoUaP5vZWDvZnziSeYDuZSWcnuFgL8+FLu8uGfEp8qjTqsJBHHDEZWAeRUJAt67akm2gA7xUGSY4Zc82Wl8XVIOasro23jE0AhJ7UYuvind5qdPK1Odc37s7dfDyqymxBuDyvzB+qRoav/AGFttMVEJE05MvNW5g/geYrLWQ2Osbkc+4q2hmw1L8xl3j3G1U30u4crtJmPB44yPIAqfipqU6FNpIk88LWDyohXxyFsy+dmv/VPdTV0pboti4BLEuaaG5AHFkPpKO8iwI8iOdUjBO0bB0Yqym4YEggjmCOBq2O0sOiiS8UukupHQEWOoNQ2J2OwPY1Hdz/1qoIulfaCgDrEa3No1v8AC1evyt7Q9eP9WKTV3QbK0AS5jIjP0W2PpAR5K3MNg5EuxXSxuLjUd2lbOxXXKQBZr6+I5VTX5W9oevH+rFH5Wsf68X6sVkpv8dNLIx0b8G3wNjnuNhbneVY/pFjwQQrj2y69kEXPH2d3trBisDIxzZdLCwuNByGtVH+VrH+vF+rFH5W9oevH+rFcqP8AHDUyPdK/B1sBYZYYmxuhvSTGAADJW/hdjm930HdzP7qlwLaCqJ/K3tD14/1YrBjuk/HyoUMwQHiY0VT+lxHstW6i6EZRt0YtuZOZ8lXJXiTEre6XNuLPjBGhuIFKEj1ybuPZZR5g1sdC+BLYySW3ZjiIJ8XZbD3K3upCggaRwiKWdiAFAuSTwAHM10DuHur8hwoRrGVzmkI9a2ig8wo095502mIii0AscIMkumUyVX/SjvMI4/k6nXRpPvRPadfIDvpo3n3iXCQljYubhF7z3n6o5/61QG2tqNiJSSSxLE35sx4n8BUaOHHWu2ZeP6Ua6bS/gbtz7hu8SsuwtkTYmRpI+rHVFXZ5WVYwS3ZBLaG5FgOdPLbYGHlZ9oYLqmnRkaaG7wyhratGGyudL6HNrwqE2Jg+pwzSBUx2DmVPlMaXWSFluQ1uIykmzcD4DWpHYJhQ2hx0MmAb89hsWcjKh9KyEWZhyKWubcaskOkTfnnvRGNEADn9eCg9754AqrAmCZX7Qkw6yK4Cn0XR2OQm/DwqW6N9idZiIgRonzrey2Ue/KPfSdDhledsl+qDMRfjkzHKD42t8au/o82N1WH61h25rHyQej79W9oq57tTCXbTgFj0fiKhsewYnhkmuiiiki9AiiiihCx4nDrIjIwurAgjvBFjVD75buNBI0Z1KaqfWQ8D/HMEVflL2+e7fyqG6j51LlPEc09vLx9tbaOcRu0XZHm6XV9OZGiRnabl3jaFTG7KYf05I3xWIzZYsMFOU6Ah3YcVv9Ed2unBo3k2tDGYZMWiz4+NMvydGJgjOYlCyjQMBYFFJBsL8jSfihLhpDLCzRt2lJUlSt9GHgD8D7Ka905MJ1crQiSFoVR5cXKqu2U6SRx/RikJ0Ui5OvO1a5mFjrnn9eaz08olZ1ef35JS21sDERIs88YiEzMVTRD3kiLiqa28NPC8lufvhJhZAQe4EHgw9U9x7j/Bk4cI2OdsfiIpDhYyEhhQMzSG/YiB1Ni2ryHiSfZBb1bCEWKljgViqIrug+c6q4BdCw4qhIGY94vU2SDsu4+yjLDcaTcNx2+KvrYu3I8VHnjP2lPFT3EfjzqB3l6M8Li2MlmhlOpaO1mPeyHQnxFie+qf2BvRLhnDKxBHMa6dxH0lq4N3OkWGcASkROed+w3k30T4H31lkpnxnTiy8x7q+Kra/wDjnFjv2H2PclZug030xYt4wn/Mr5+Q1v6Wv6k/5lWuDevtZviZd/otnw0e5VP+Q1v6Wv6k/wCZR+Q1v6Wv6k/5lWxRR8TLv9EfDR7vVVP+Q1v6Wv6k/wCZR+Q1v6Wv6k/5lWxRR8TLv9EfDR7vVVP+Q1v6Wv6k/wCZXuLoO17WL0+rFY+8yEVateXcAEkgAcSdAPbR8TLvR8PHuUBu1uLhcDrEpaS1jI5zN4gaAKPIDxvW5vBvHFhEzObsfRQcWP4DvP8AtS9vN0lRQgrAQ7cM59AeXNz5aeJqottbwyYh2ZmYluJPE+HgPAVpipXOOnN9tp9gsUtYB/HT579g9zyVtb1b0vipGZmvfTTgB6q9y/fUjuxu+epM8UinHenh4lcBwqNaRypBDNYMBGeVz5RWxNjoZ2gxLPhprDqi4yqstwVEgYXCkaA8r3pg2ls58U7EKYNqwayRr2evC69dHb/q21sPSGorTI++AwHPlvVUMWgL5nzv77ls7H3lSXrBF1eA2g7JeQraOUoxJSzXELM3pC1iR40tb3SqZMrYb5NilJE6oR1bGwKsqC+Um9zY24cb192xtyLFw55kK41So6xAAsy8CZF0yuBzHHh5a+w9mNK6mxZmICDiSTzrsUV3Xy537lGonDGY47u/hvTDuJuuZ5VQjsizSnw9W/eeHvPKruVQBYaAVEbr7AGEgCaF21du9u7yHAe/nUxS+rn1r7NyGXuttDTGFmk/tOxPtwRRRRWRb0UUUUIRRRRQhIu/u5vWBsREt2t84g+kPWA9bvHPjx41HLEYTY5mgZkLoGKhspuASOBsTY20vXS1Im+e4QkzTYdQSbl4/W7yo7/Dny14tKapDhq5OB/CTVVK6NxmhHiPyO9KmP3rjYMuCedp51jhhiVTCuHjDA5FyntyEj0gefdoYjb+LXBwtgYmzSub4uUG+ZuPUA+opJv3m/iKjVWbCS9dAxVlDC9gWW4KtxHcTrxFaGy9nPiJkhTV5GCi/jxJPcBcnyq8w6s45KLKgStu3n9qS2Luo2IheYyxwqHWNDKcokkIJyBuRA5nTUeyK6x4XZb2ZSQQCCLg2PC4PmKa9uY2HEGLZ2GjJEUixwyhyAxYgSu6WsczXIYW08NKlxiYx8rwyKnyDCYd1YlFJkn9FXz2uHMlwLH6PlaAlcMVMxNcLKB2D0gz4ewDkL6p7SfonVfZT5srpajewlj174yD/YaxHvNImC3GVkiR58mKmiaaOLJdcgUsud79ksFJGmlqh8LuviZcOcTHEzxDNcqQSMtsxy3zWF+IFSdqpO2B45KpscsXy3Ed2Y+2xXpht+8G/wD1cp7nVh8bW+NbybyYU8MRD+mv4mubUxTjgzD2mso2nJ65+H7qrNHEcifJWCrqBsafuPddGvvLhRxxEP6an7jWhid/cGnCQue5FY/EgD41QP8AxOQ/TPst+Ar1HBPLoqyP2lXQMQGY2VTyBJ0APGgUkIzJ8kGqqTkGj7n2VsbW6XFW4ijA8ZDc/oJ++kLbm/c+I9J2YcgdFHkg09prGu4eIWSGObJAZnCKHdS2oaxMaEta4y37yBzqRwm6cMOLwjPIMRhpJ2ie6GPLKhsY2RidMxU8dRf22NdFH2B+fNVuill+a4nuyH2CWcFgpsVJkjBkfKzWuOCi7WBOptyGtaNP88rus0qpHDj9nS5j1SBA8IYg3VdDk7+anxqL3k2AZ5I8Tg4meLFBnCICxjkH56M24ANcjwOnCgS3OKs1QaOqp/DKu1MJD1y9qMGJ5xlzQlFLJI9yM0DoNb8GBtx00Jtttg3iTGwfKJcPlfDTpJbMmuQFx+civqOY1HM0qbL2y0KTIFDpPHkZWva9wUfT6SnUedZtmbFaRluCb2CoLknuFvwoZAXEjYoy1LY26Rz9eC+YfDNiJWlcem7MQBa7MxJAHdc1c24+6HydeulHzrDQeop5faPPu4d9edztxxBaWYAy/RXiE/At93LvpwrPVVItqo8tp3/pWUlI5ztfNnsG7vPfz4FFFFLU3RRRRQhFFFFCEUUUUIRRRRQhLe825UeKu6Wjm9a2jfaA+8a+dVHvBujJC9nUxtyP0W8QR+HuroCsGMwSSoUkUOp5EX/2PjW6CscwaL8R6eCW1FA151kZ0XeR8Qudt3toHBYuKaRCwQm4Fr2KspKk6XF7jyqSm2nh2SHA4brBDJOjTyy5VZyWCgEKbBFBv56+b/tzowDXOHYW/wC3JqPY37/fVebY3OeE2dHiPiLqfI8D7DW9ojmN4zjuWAyywDRmbYbxiP0mTazvDNtHGyqY7A4XDBgVuWGTMoPELGua407Rr3sQdVidmxXsuGwkuIl8OtV2YH+wPbSLtCLEOFEjvKqiy5nZ7DuAY6eypTau/MsiSL1EMLyoqSSIrh2RQAE7THKtgAbcapdA8Cx5wt7rSyojfi085+yg9k4Pr8RFFwEkka+QZgPuNOOL2ocTtSLBMEGEixSokQVQoEZK8bXOaxuCedJezccYZo5QLmN0cDvysGt8Kn9rbVwyY2PG4V3cmbrnidMmQ5gxXPezXObhw8ak8XPDzQw2HFSW29pvicJiJpMpkwmMURkKqlY2LAR9kDshlB17qZt69nq0W0JYuEsMTuBykhKSK39aJ1PmrUnbf2xhRh548M7yHFYhZWDRlBGoLNkuT22zNxGlvjlXf1VzAI7JLgUw8qmw+dRGQSLqbixtrY6+FU6DsCBzgrtMYgnnFam0JS+zsHiF0fDyyQlufETRe7WmfevDrjYE+TjJIy/LFjU/niyhZrE69dGV4DiDprwr/C7TkGHkwwUMkjxuTYkqyX1FjYXBsb30rL8nnkREdiEjzZFY6LmN2sBwueNXiFzjhsKzOqGMHWOxM0G9uGZvlkhkGKMDwyxKl0mJTIshe9lBGUkW+iLcNVfZ+OxPUth45HWFzdlBspNranjawFxzsNKmdibkyTH5uNpPrHsoPadPjVi7D6M0SzYhs5H0EuF9p4n2WqThFD2zwzVQlmqPkt4nAftV9u1uZJO1o1zEcXOiL7e/3mrc3c3RiwguO3KRq5+5R9EfE1MwYdUUKihVHAAWA9grJWCerdINFuDec1vpqBsR03nSdv3eARRRRWJMUUUUUIRRRRQhFFFFCEUUUUIRRRRQhFFFFCEV5kjDAggEHiCLj3V6ooQl/H7i4SXXq+rPfGcv9n0fhUBjOisH83P7HS/xU/hT/RWllXMzJ35WKSgp5MSwcMPRVPiOiibkIH8iR96itJui3Ef9hT5SL/8AVXLRV46Qk2gfZUHouLY5w4qm06LcR/2FHnIv/wBGt7DdFE3PqE9pJ+C/jVrUVw9ISbABwQOi4trnHikPB9Fij85MT4IoX4sT91MGz9ysJFYiIOe+Tt/A6D2CpyiqX1Uz83fj0WiOhp48WsHr6r4q20Ggr7RRWZbEUUUUIRRRRQhFFFFCEUUUUIRRRRQhFFFFCEUUUUIRRRRQhFFFFCEUUUUIRRRRQhFFFFCEUUUUIRRRRQhFFFFCEUUUUIRRRRQhFFFFCF//2Q=="/>
          <p:cNvSpPr>
            <a:spLocks noChangeAspect="1" noChangeArrowheads="1"/>
          </p:cNvSpPr>
          <p:nvPr/>
        </p:nvSpPr>
        <p:spPr bwMode="auto">
          <a:xfrm>
            <a:off x="8596313" y="-1049338"/>
            <a:ext cx="2105025" cy="2171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2800">
                <a:solidFill>
                  <a:schemeClr val="tx1"/>
                </a:solidFill>
                <a:latin typeface="Tahoma" pitchFamily="34" charset="0"/>
                <a:cs typeface="Tahoma" pitchFamily="34" charset="0"/>
              </a:defRPr>
            </a:lvl1pPr>
            <a:lvl2pPr marL="742950" indent="-285750" eaLnBrk="0" hangingPunct="0">
              <a:spcBef>
                <a:spcPct val="20000"/>
              </a:spcBef>
              <a:buFont typeface="Arial" charset="0"/>
              <a:buChar char="–"/>
              <a:defRPr sz="2400">
                <a:solidFill>
                  <a:schemeClr val="tx1"/>
                </a:solidFill>
                <a:latin typeface="Tahoma" pitchFamily="34" charset="0"/>
                <a:cs typeface="Tahoma" pitchFamily="34" charset="0"/>
              </a:defRPr>
            </a:lvl2pPr>
            <a:lvl3pPr marL="1143000" indent="-228600" eaLnBrk="0" hangingPunct="0">
              <a:spcBef>
                <a:spcPct val="20000"/>
              </a:spcBef>
              <a:buFont typeface="Arial" charset="0"/>
              <a:buChar char="•"/>
              <a:defRPr sz="2000">
                <a:solidFill>
                  <a:schemeClr val="tx1"/>
                </a:solidFill>
                <a:latin typeface="Tahoma" pitchFamily="34" charset="0"/>
                <a:cs typeface="Tahoma" pitchFamily="34" charset="0"/>
              </a:defRPr>
            </a:lvl3pPr>
            <a:lvl4pPr marL="1600200" indent="-228600" eaLnBrk="0" hangingPunct="0">
              <a:spcBef>
                <a:spcPct val="20000"/>
              </a:spcBef>
              <a:buFont typeface="Arial" charset="0"/>
              <a:buChar char="–"/>
              <a:defRPr sz="1600">
                <a:solidFill>
                  <a:schemeClr val="tx1"/>
                </a:solidFill>
                <a:latin typeface="Tahoma" pitchFamily="34" charset="0"/>
                <a:cs typeface="Tahoma" pitchFamily="34" charset="0"/>
              </a:defRPr>
            </a:lvl4pPr>
            <a:lvl5pPr marL="2057400" indent="-228600" eaLnBrk="0" hangingPunct="0">
              <a:spcBef>
                <a:spcPct val="20000"/>
              </a:spcBef>
              <a:buFont typeface="Arial" charset="0"/>
              <a:buChar char="»"/>
              <a:defRPr sz="1600">
                <a:solidFill>
                  <a:schemeClr val="tx1"/>
                </a:solidFill>
                <a:latin typeface="Tahoma" pitchFamily="34" charset="0"/>
                <a:cs typeface="Tahoma" pitchFamily="34" charset="0"/>
              </a:defRPr>
            </a:lvl5pPr>
            <a:lvl6pPr marL="2514600" indent="-228600" algn="r" rtl="1" eaLnBrk="0" fontAlgn="base" hangingPunct="0">
              <a:spcBef>
                <a:spcPct val="20000"/>
              </a:spcBef>
              <a:spcAft>
                <a:spcPct val="0"/>
              </a:spcAft>
              <a:buFont typeface="Arial" charset="0"/>
              <a:buChar char="»"/>
              <a:defRPr sz="1600">
                <a:solidFill>
                  <a:schemeClr val="tx1"/>
                </a:solidFill>
                <a:latin typeface="Tahoma" pitchFamily="34" charset="0"/>
                <a:cs typeface="Tahoma" pitchFamily="34" charset="0"/>
              </a:defRPr>
            </a:lvl6pPr>
            <a:lvl7pPr marL="2971800" indent="-228600" algn="r" rtl="1" eaLnBrk="0" fontAlgn="base" hangingPunct="0">
              <a:spcBef>
                <a:spcPct val="20000"/>
              </a:spcBef>
              <a:spcAft>
                <a:spcPct val="0"/>
              </a:spcAft>
              <a:buFont typeface="Arial" charset="0"/>
              <a:buChar char="»"/>
              <a:defRPr sz="1600">
                <a:solidFill>
                  <a:schemeClr val="tx1"/>
                </a:solidFill>
                <a:latin typeface="Tahoma" pitchFamily="34" charset="0"/>
                <a:cs typeface="Tahoma" pitchFamily="34" charset="0"/>
              </a:defRPr>
            </a:lvl7pPr>
            <a:lvl8pPr marL="3429000" indent="-228600" algn="r" rtl="1" eaLnBrk="0" fontAlgn="base" hangingPunct="0">
              <a:spcBef>
                <a:spcPct val="20000"/>
              </a:spcBef>
              <a:spcAft>
                <a:spcPct val="0"/>
              </a:spcAft>
              <a:buFont typeface="Arial" charset="0"/>
              <a:buChar char="»"/>
              <a:defRPr sz="1600">
                <a:solidFill>
                  <a:schemeClr val="tx1"/>
                </a:solidFill>
                <a:latin typeface="Tahoma" pitchFamily="34" charset="0"/>
                <a:cs typeface="Tahoma" pitchFamily="34" charset="0"/>
              </a:defRPr>
            </a:lvl8pPr>
            <a:lvl9pPr marL="3886200" indent="-228600" algn="r" rtl="1" eaLnBrk="0" fontAlgn="base" hangingPunct="0">
              <a:spcBef>
                <a:spcPct val="20000"/>
              </a:spcBef>
              <a:spcAft>
                <a:spcPct val="0"/>
              </a:spcAft>
              <a:buFont typeface="Arial" charset="0"/>
              <a:buChar char="»"/>
              <a:defRPr sz="1600">
                <a:solidFill>
                  <a:schemeClr val="tx1"/>
                </a:solidFill>
                <a:latin typeface="Tahoma" pitchFamily="34" charset="0"/>
                <a:cs typeface="Tahoma" pitchFamily="34" charset="0"/>
              </a:defRPr>
            </a:lvl9pPr>
          </a:lstStyle>
          <a:p>
            <a:pPr eaLnBrk="1" hangingPunct="1">
              <a:spcBef>
                <a:spcPct val="0"/>
              </a:spcBef>
              <a:buFontTx/>
              <a:buNone/>
            </a:pPr>
            <a:endParaRPr lang="en-US" altLang="en-US" sz="1800">
              <a:latin typeface="Arial" charset="0"/>
              <a:cs typeface="Arial" charset="0"/>
            </a:endParaRPr>
          </a:p>
        </p:txBody>
      </p:sp>
      <p:sp>
        <p:nvSpPr>
          <p:cNvPr id="21" name="Text Box 25"/>
          <p:cNvSpPr txBox="1">
            <a:spLocks noChangeArrowheads="1"/>
          </p:cNvSpPr>
          <p:nvPr/>
        </p:nvSpPr>
        <p:spPr bwMode="auto">
          <a:xfrm>
            <a:off x="393700" y="1160532"/>
            <a:ext cx="8499475" cy="707886"/>
          </a:xfrm>
          <a:prstGeom prst="rect">
            <a:avLst/>
          </a:prstGeom>
          <a:noFill/>
          <a:ln w="9525">
            <a:noFill/>
            <a:miter lim="800000"/>
            <a:headEnd/>
            <a:tailEnd/>
          </a:ln>
        </p:spPr>
        <p:txBody>
          <a:bodyPr>
            <a:spAutoFit/>
          </a:bodyPr>
          <a:lstStyle/>
          <a:p>
            <a:pPr algn="ctr"/>
            <a:r>
              <a:rPr lang="ar-AE" sz="4000" b="1" dirty="0">
                <a:effectLst>
                  <a:outerShdw blurRad="38100" dist="38100" dir="2700000" algn="tl">
                    <a:srgbClr val="000000">
                      <a:alpha val="43137"/>
                    </a:srgbClr>
                  </a:outerShdw>
                </a:effectLst>
                <a:latin typeface="Arabic Typesetting" pitchFamily="66" charset="-78"/>
                <a:cs typeface="Traditional Arabic" pitchFamily="2" charset="-78"/>
              </a:rPr>
              <a:t>قسم زراعة الأراضي القاحلة</a:t>
            </a:r>
            <a:endParaRPr lang="en-US" sz="4000" b="1" dirty="0">
              <a:effectLst>
                <a:outerShdw blurRad="38100" dist="38100" dir="2700000" algn="tl">
                  <a:srgbClr val="000000">
                    <a:alpha val="43137"/>
                  </a:srgbClr>
                </a:outerShdw>
              </a:effectLst>
              <a:latin typeface="Arabic Typesetting" pitchFamily="66" charset="-78"/>
              <a:cs typeface="Traditional Arabic" pitchFamily="2" charset="-78"/>
            </a:endParaRPr>
          </a:p>
        </p:txBody>
      </p:sp>
      <p:pic>
        <p:nvPicPr>
          <p:cNvPr id="15368" name="Picture 2" descr="http://4photos.net/blog/wp-content/uploads/AL-AIN-PARADIS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288" y="2420938"/>
            <a:ext cx="3024187" cy="2025650"/>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15369" name="Picture 4" descr="http://4photos.net/blog/wp-content/uploads/Great-design-for-the-garden.jpg">
            <a:hlinkClick r:id="rId3" tooltip="Beautiful gardens Al Ain in UAE "/>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1943" y="4652963"/>
            <a:ext cx="3024187" cy="2020887"/>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15370" name="Picture 6" descr="http://www.desertsafariabudhabitour.com/wp-content/uploads/2012/10/Al-Ain-Tou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3800" y="2492375"/>
            <a:ext cx="3024188" cy="2024063"/>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15371" name="Picture 8" descr="http://www.indigoguide.com/dubai/alain.jpg"/>
          <p:cNvPicPr>
            <a:picLocks noChangeAspect="1" noChangeArrowheads="1"/>
          </p:cNvPicPr>
          <p:nvPr/>
        </p:nvPicPr>
        <p:blipFill>
          <a:blip r:embed="rId6">
            <a:extLst>
              <a:ext uri="{28A0092B-C50C-407E-A947-70E740481C1C}">
                <a14:useLocalDpi xmlns:a14="http://schemas.microsoft.com/office/drawing/2010/main" val="0"/>
              </a:ext>
            </a:extLst>
          </a:blip>
          <a:srcRect t="25674"/>
          <a:stretch>
            <a:fillRect/>
          </a:stretch>
        </p:blipFill>
        <p:spPr bwMode="auto">
          <a:xfrm>
            <a:off x="4643437" y="4799067"/>
            <a:ext cx="3810000" cy="1876425"/>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11833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5" name="Rectangle 5"/>
          <p:cNvSpPr>
            <a:spLocks noChangeArrowheads="1"/>
          </p:cNvSpPr>
          <p:nvPr/>
        </p:nvSpPr>
        <p:spPr bwMode="auto">
          <a:xfrm>
            <a:off x="764275" y="2155893"/>
            <a:ext cx="5781891" cy="4170362"/>
          </a:xfrm>
          <a:prstGeom prst="rect">
            <a:avLst/>
          </a:prstGeom>
          <a:noFill/>
          <a:ln w="9525">
            <a:noFill/>
            <a:miter lim="800000"/>
            <a:headEnd/>
            <a:tailEnd/>
          </a:ln>
          <a:effectLst/>
        </p:spPr>
        <p:txBody>
          <a:bodyPr/>
          <a:lstStyle/>
          <a:p>
            <a:pPr algn="ctr">
              <a:spcBef>
                <a:spcPct val="20000"/>
              </a:spcBef>
            </a:pPr>
            <a:r>
              <a:rPr lang="ar-SA" sz="3200" dirty="0" smtClean="0">
                <a:cs typeface="Traditional Arabic" pitchFamily="2" charset="-78"/>
              </a:rPr>
              <a:t>تتمثل </a:t>
            </a:r>
            <a:r>
              <a:rPr lang="ar-SA" sz="3200" dirty="0">
                <a:cs typeface="Traditional Arabic" pitchFamily="2" charset="-78"/>
              </a:rPr>
              <a:t>رسالة القسم في تطوير وتقديم البرامج التعليمية والبحثية والتي تهدف إلى تبني الأنظمة الزراعية الإنتاجية الحديثة والمتكاملة مع المحافظة على البيئة وإدارة الموارد الطبيعية بكفاءة.</a:t>
            </a:r>
            <a:endParaRPr lang="en-US" sz="3200" dirty="0">
              <a:cs typeface="Traditional Arabic" pitchFamily="2" charset="-78"/>
            </a:endParaRPr>
          </a:p>
        </p:txBody>
      </p:sp>
      <p:sp>
        <p:nvSpPr>
          <p:cNvPr id="4" name="TextBox 3"/>
          <p:cNvSpPr txBox="1"/>
          <p:nvPr/>
        </p:nvSpPr>
        <p:spPr>
          <a:xfrm>
            <a:off x="1487605" y="616339"/>
            <a:ext cx="6141493" cy="769441"/>
          </a:xfrm>
          <a:prstGeom prst="rect">
            <a:avLst/>
          </a:prstGeom>
          <a:noFill/>
        </p:spPr>
        <p:txBody>
          <a:bodyPr wrap="square" rtlCol="0">
            <a:spAutoFit/>
          </a:bodyPr>
          <a:lstStyle/>
          <a:p>
            <a:pPr algn="ctr"/>
            <a:r>
              <a:rPr lang="ar-AE" sz="4400" b="1" dirty="0" smtClean="0">
                <a:solidFill>
                  <a:schemeClr val="bg1"/>
                </a:solidFill>
                <a:effectLst>
                  <a:outerShdw blurRad="38100" dist="38100" dir="2700000" algn="tl">
                    <a:srgbClr val="000000">
                      <a:alpha val="43137"/>
                    </a:srgbClr>
                  </a:outerShdw>
                </a:effectLst>
                <a:latin typeface="Arabic Typesetting" pitchFamily="66" charset="-78"/>
                <a:cs typeface="Traditional Arabic" pitchFamily="2" charset="-78"/>
              </a:rPr>
              <a:t>رسالة القسم</a:t>
            </a:r>
            <a:endParaRPr lang="en-US" sz="4400" b="1" dirty="0">
              <a:solidFill>
                <a:schemeClr val="bg1"/>
              </a:solidFill>
              <a:effectLst>
                <a:outerShdw blurRad="38100" dist="38100" dir="2700000" algn="tl">
                  <a:srgbClr val="000000">
                    <a:alpha val="43137"/>
                  </a:srgbClr>
                </a:outerShdw>
              </a:effectLst>
              <a:latin typeface="Arabic Typesetting" pitchFamily="66" charset="-78"/>
              <a:cs typeface="Traditional Arabic" pitchFamily="2" charset="-7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3" name="Rectangle 5"/>
          <p:cNvSpPr>
            <a:spLocks noChangeArrowheads="1"/>
          </p:cNvSpPr>
          <p:nvPr/>
        </p:nvSpPr>
        <p:spPr bwMode="auto">
          <a:xfrm>
            <a:off x="523876" y="1765300"/>
            <a:ext cx="6091238" cy="4581525"/>
          </a:xfrm>
          <a:prstGeom prst="rect">
            <a:avLst/>
          </a:prstGeom>
          <a:noFill/>
          <a:ln w="9525">
            <a:noFill/>
            <a:miter lim="800000"/>
            <a:headEnd/>
            <a:tailEnd/>
          </a:ln>
          <a:effectLst/>
        </p:spPr>
        <p:txBody>
          <a:bodyPr/>
          <a:lstStyle/>
          <a:p>
            <a:pPr marL="400050" indent="-400050">
              <a:spcBef>
                <a:spcPct val="20000"/>
              </a:spcBef>
              <a:buFontTx/>
              <a:buAutoNum type="arabicPeriod"/>
            </a:pPr>
            <a:r>
              <a:rPr lang="ar-SA" sz="2400" b="1" dirty="0" smtClean="0">
                <a:solidFill>
                  <a:srgbClr val="006600"/>
                </a:solidFill>
                <a:cs typeface="Traditional Arabic" pitchFamily="2" charset="-78"/>
              </a:rPr>
              <a:t>بكالوريوس </a:t>
            </a:r>
            <a:r>
              <a:rPr lang="ar-SA" sz="2400" b="1" dirty="0">
                <a:solidFill>
                  <a:srgbClr val="006600"/>
                </a:solidFill>
                <a:cs typeface="Traditional Arabic" pitchFamily="2" charset="-78"/>
              </a:rPr>
              <a:t>في البساتين </a:t>
            </a:r>
            <a:r>
              <a:rPr lang="en-US" sz="2400" b="1" dirty="0">
                <a:solidFill>
                  <a:srgbClr val="006600"/>
                </a:solidFill>
                <a:cs typeface="Traditional Arabic" pitchFamily="2" charset="-78"/>
              </a:rPr>
              <a:t>:</a:t>
            </a:r>
            <a:endParaRPr lang="ar-SA" sz="2400" b="1" dirty="0">
              <a:solidFill>
                <a:srgbClr val="006600"/>
              </a:solidFill>
              <a:cs typeface="Traditional Arabic" pitchFamily="2" charset="-78"/>
            </a:endParaRPr>
          </a:p>
          <a:p>
            <a:pPr marL="609600" indent="-609600" algn="just">
              <a:spcBef>
                <a:spcPct val="20000"/>
              </a:spcBef>
            </a:pPr>
            <a:r>
              <a:rPr lang="ar-SA" sz="2000" dirty="0">
                <a:cs typeface="Traditional Arabic" pitchFamily="2" charset="-78"/>
              </a:rPr>
              <a:t>وهو عبارة عن مسار واحد يتفرع إلى خيارين يمكن للطالب اختيار أحدهما وهما:</a:t>
            </a:r>
          </a:p>
          <a:p>
            <a:pPr marL="609600" indent="-609600" algn="just">
              <a:spcBef>
                <a:spcPct val="20000"/>
              </a:spcBef>
            </a:pPr>
            <a:endParaRPr lang="ar-AE" sz="800" dirty="0">
              <a:cs typeface="Traditional Arabic" pitchFamily="2" charset="-78"/>
            </a:endParaRPr>
          </a:p>
          <a:p>
            <a:pPr marL="342900" indent="-342900" algn="just">
              <a:spcBef>
                <a:spcPct val="20000"/>
              </a:spcBef>
              <a:buFont typeface="Wingdings" pitchFamily="2" charset="2"/>
              <a:buChar char="§"/>
            </a:pPr>
            <a:r>
              <a:rPr lang="ar-AE" sz="2000" dirty="0">
                <a:cs typeface="Traditional Arabic" pitchFamily="2" charset="-78"/>
              </a:rPr>
              <a:t>الخيار الأول: </a:t>
            </a:r>
            <a:r>
              <a:rPr lang="ar-AE" sz="2000" b="1" u="sng" dirty="0">
                <a:cs typeface="Traditional Arabic" pitchFamily="2" charset="-78"/>
              </a:rPr>
              <a:t>إنتاج المحاصيل والزراعة العضوية</a:t>
            </a:r>
            <a:r>
              <a:rPr lang="ar-AE" sz="2000" dirty="0">
                <a:cs typeface="Traditional Arabic" pitchFamily="2" charset="-78"/>
              </a:rPr>
              <a:t>: </a:t>
            </a:r>
            <a:r>
              <a:rPr lang="ar-SA" sz="2000" dirty="0">
                <a:cs typeface="Traditional Arabic" pitchFamily="2" charset="-78"/>
              </a:rPr>
              <a:t>يركز هذا التخصص على إنتاج الخضراوات والفاكهة والتمور، استخدام النظم العضوية في الإنتاج تحت ظروف الجفاف وذلك لتحسين إنتاجيتها كما ونوعا مع استخدام المصادر الطبيعية المتاحة بشكل فعال.</a:t>
            </a:r>
          </a:p>
          <a:p>
            <a:pPr marL="342900" indent="-342900" algn="just">
              <a:spcBef>
                <a:spcPct val="20000"/>
              </a:spcBef>
              <a:buFont typeface="Wingdings" pitchFamily="2" charset="2"/>
              <a:buChar char="§"/>
            </a:pPr>
            <a:endParaRPr lang="ar-AE" sz="800" dirty="0">
              <a:cs typeface="Traditional Arabic" pitchFamily="2" charset="-78"/>
            </a:endParaRPr>
          </a:p>
          <a:p>
            <a:pPr marL="342900" indent="-342900" algn="just">
              <a:spcBef>
                <a:spcPct val="20000"/>
              </a:spcBef>
              <a:buFont typeface="Wingdings" pitchFamily="2" charset="2"/>
              <a:buChar char="§"/>
            </a:pPr>
            <a:r>
              <a:rPr lang="ar-AE" sz="2000" dirty="0">
                <a:cs typeface="Traditional Arabic" pitchFamily="2" charset="-78"/>
              </a:rPr>
              <a:t>الخيار الثاني: </a:t>
            </a:r>
            <a:r>
              <a:rPr lang="ar-AE" sz="2000" b="1" u="sng" dirty="0">
                <a:cs typeface="Traditional Arabic" pitchFamily="2" charset="-78"/>
              </a:rPr>
              <a:t>البستنة البيئية</a:t>
            </a:r>
            <a:r>
              <a:rPr lang="ar-AE" sz="2000" dirty="0">
                <a:cs typeface="Traditional Arabic" pitchFamily="2" charset="-78"/>
              </a:rPr>
              <a:t>: يهتم هذا التخصص في إنتاج نباتات الزراعة التجميلية الداخلية منها والخارجية وكذلك التوظيف الأمثل للنباتات المحلية في عمليات التنسيق والمحافظة عليها من الاندثار ويهتم أيضا بتصميم وتنسيق الحدائق تحت الظروف البيئية لدولة</a:t>
            </a:r>
            <a:r>
              <a:rPr lang="ar-SA" sz="2000" dirty="0">
                <a:cs typeface="Traditional Arabic" pitchFamily="2" charset="-78"/>
              </a:rPr>
              <a:t> الإمارات</a:t>
            </a:r>
            <a:r>
              <a:rPr lang="ar-AE" sz="2000" dirty="0">
                <a:cs typeface="Traditional Arabic" pitchFamily="2" charset="-78"/>
              </a:rPr>
              <a:t> والتي تتوافق مع الاستغلال الأمثل للأراضي والمصادر المائية المتاحة.</a:t>
            </a:r>
            <a:endParaRPr lang="en-US" sz="2000" dirty="0">
              <a:cs typeface="Traditional Arabic" pitchFamily="2" charset="-78"/>
            </a:endParaRPr>
          </a:p>
        </p:txBody>
      </p:sp>
      <p:sp>
        <p:nvSpPr>
          <p:cNvPr id="4" name="TextBox 3"/>
          <p:cNvSpPr txBox="1"/>
          <p:nvPr/>
        </p:nvSpPr>
        <p:spPr>
          <a:xfrm>
            <a:off x="1487605" y="616339"/>
            <a:ext cx="6141493" cy="769441"/>
          </a:xfrm>
          <a:prstGeom prst="rect">
            <a:avLst/>
          </a:prstGeom>
          <a:noFill/>
        </p:spPr>
        <p:txBody>
          <a:bodyPr wrap="square" rtlCol="0">
            <a:spAutoFit/>
          </a:bodyPr>
          <a:lstStyle/>
          <a:p>
            <a:pPr algn="ctr"/>
            <a:r>
              <a:rPr lang="ar-AE" sz="4400" b="1" dirty="0" smtClean="0">
                <a:solidFill>
                  <a:schemeClr val="bg1"/>
                </a:solidFill>
                <a:effectLst>
                  <a:outerShdw blurRad="38100" dist="38100" dir="2700000" algn="tl">
                    <a:srgbClr val="000000">
                      <a:alpha val="43137"/>
                    </a:srgbClr>
                  </a:outerShdw>
                </a:effectLst>
                <a:latin typeface="Arabic Typesetting" pitchFamily="66" charset="-78"/>
                <a:cs typeface="Traditional Arabic" pitchFamily="2" charset="-78"/>
              </a:rPr>
              <a:t>الدرجات والبرامج الأكاديمية</a:t>
            </a:r>
            <a:endParaRPr lang="en-US" sz="4400" b="1" dirty="0">
              <a:solidFill>
                <a:schemeClr val="bg1"/>
              </a:solidFill>
              <a:effectLst>
                <a:outerShdw blurRad="38100" dist="38100" dir="2700000" algn="tl">
                  <a:srgbClr val="000000">
                    <a:alpha val="43137"/>
                  </a:srgbClr>
                </a:outerShdw>
              </a:effectLst>
              <a:latin typeface="Arabic Typesetting" pitchFamily="66" charset="-78"/>
              <a:cs typeface="Traditional Arabic" pitchFamily="2" charset="-7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781" y="300625"/>
            <a:ext cx="4582110" cy="2818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44810"/>
            <a:ext cx="9144000" cy="2476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7206" y="503194"/>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5327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424" y="257175"/>
            <a:ext cx="4762500" cy="3171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3637" y="257175"/>
            <a:ext cx="4213777" cy="3171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0042" y="3958225"/>
            <a:ext cx="5900460" cy="2226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4140" y="4075809"/>
            <a:ext cx="2989860" cy="19912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77443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ChangeArrowheads="1"/>
          </p:cNvSpPr>
          <p:nvPr/>
        </p:nvSpPr>
        <p:spPr bwMode="auto">
          <a:xfrm>
            <a:off x="647700" y="2025650"/>
            <a:ext cx="5967413" cy="3451225"/>
          </a:xfrm>
          <a:prstGeom prst="rect">
            <a:avLst/>
          </a:prstGeom>
          <a:noFill/>
          <a:ln w="9525">
            <a:noFill/>
            <a:miter lim="800000"/>
            <a:headEnd/>
            <a:tailEnd/>
          </a:ln>
          <a:effectLst/>
        </p:spPr>
        <p:txBody>
          <a:bodyPr/>
          <a:lstStyle/>
          <a:p>
            <a:pPr marL="609600" indent="-609600">
              <a:spcBef>
                <a:spcPct val="20000"/>
              </a:spcBef>
            </a:pPr>
            <a:r>
              <a:rPr lang="ar-SA" sz="2400" dirty="0">
                <a:solidFill>
                  <a:srgbClr val="006600"/>
                </a:solidFill>
                <a:cs typeface="Traditional Arabic" pitchFamily="2" charset="-78"/>
              </a:rPr>
              <a:t>2. </a:t>
            </a:r>
            <a:r>
              <a:rPr lang="ar-AE" sz="2400" b="1" dirty="0">
                <a:solidFill>
                  <a:srgbClr val="006600"/>
                </a:solidFill>
                <a:cs typeface="Traditional Arabic" pitchFamily="2" charset="-78"/>
              </a:rPr>
              <a:t>بكالوريوس في المصائد البحرية والإنتاج الحيواني:</a:t>
            </a:r>
            <a:endParaRPr lang="ar-SA" sz="2400" b="1" dirty="0">
              <a:solidFill>
                <a:srgbClr val="006600"/>
              </a:solidFill>
              <a:cs typeface="Traditional Arabic" pitchFamily="2" charset="-78"/>
            </a:endParaRPr>
          </a:p>
          <a:p>
            <a:pPr marL="609600" indent="-609600">
              <a:spcBef>
                <a:spcPct val="20000"/>
              </a:spcBef>
            </a:pPr>
            <a:endParaRPr lang="ar-SA" sz="800" dirty="0">
              <a:solidFill>
                <a:srgbClr val="006600"/>
              </a:solidFill>
              <a:cs typeface="Traditional Arabic" pitchFamily="2" charset="-78"/>
            </a:endParaRPr>
          </a:p>
          <a:p>
            <a:pPr marL="609600" indent="-609600">
              <a:spcBef>
                <a:spcPct val="20000"/>
              </a:spcBef>
            </a:pPr>
            <a:r>
              <a:rPr lang="ar-SA" sz="2000" dirty="0">
                <a:cs typeface="Traditional Arabic" pitchFamily="2" charset="-78"/>
              </a:rPr>
              <a:t>وينقسم إلى مسارين يمكن للطالب اختيار أحدهما وهما:</a:t>
            </a:r>
          </a:p>
          <a:p>
            <a:pPr marL="609600" indent="-609600">
              <a:spcBef>
                <a:spcPct val="20000"/>
              </a:spcBef>
              <a:buFontTx/>
              <a:buChar char="•"/>
            </a:pPr>
            <a:endParaRPr lang="ar-AE" sz="800" dirty="0">
              <a:cs typeface="Traditional Arabic" pitchFamily="2" charset="-78"/>
            </a:endParaRPr>
          </a:p>
          <a:p>
            <a:pPr marL="342900" indent="-342900" algn="just">
              <a:spcBef>
                <a:spcPct val="20000"/>
              </a:spcBef>
              <a:buFont typeface="Wingdings" pitchFamily="2" charset="2"/>
              <a:buChar char="§"/>
            </a:pPr>
            <a:r>
              <a:rPr lang="ar-AE" sz="2000" dirty="0">
                <a:cs typeface="Traditional Arabic" pitchFamily="2" charset="-78"/>
              </a:rPr>
              <a:t>الخيار الأول: </a:t>
            </a:r>
            <a:r>
              <a:rPr lang="ar-AE" sz="2000" b="1" u="sng" dirty="0">
                <a:cs typeface="Traditional Arabic" pitchFamily="2" charset="-78"/>
              </a:rPr>
              <a:t>المصائد البحرية: </a:t>
            </a:r>
            <a:r>
              <a:rPr lang="ar-AE" sz="2000" dirty="0">
                <a:cs typeface="Traditional Arabic" pitchFamily="2" charset="-78"/>
              </a:rPr>
              <a:t>يركز هذا التخصص على إنتاج وإدارة المزارع السمكية وتقنيات المصائد </a:t>
            </a:r>
            <a:r>
              <a:rPr lang="ar-SA" sz="2000" dirty="0">
                <a:cs typeface="Traditional Arabic" pitchFamily="2" charset="-78"/>
              </a:rPr>
              <a:t>من خلال المحافظة وحماية الأنظمة البحرية بشكل يضمن استمرارية وإكثار الإنتاج السمكي بالدولة.</a:t>
            </a:r>
            <a:r>
              <a:rPr lang="ar-SA" sz="2000" u="sng" dirty="0">
                <a:cs typeface="Traditional Arabic" pitchFamily="2" charset="-78"/>
              </a:rPr>
              <a:t>  </a:t>
            </a:r>
          </a:p>
          <a:p>
            <a:pPr marL="342900" indent="-342900" algn="just">
              <a:spcBef>
                <a:spcPct val="20000"/>
              </a:spcBef>
              <a:buFont typeface="Wingdings" pitchFamily="2" charset="2"/>
              <a:buChar char="§"/>
            </a:pPr>
            <a:endParaRPr lang="ar-AE" sz="800" u="sng" dirty="0">
              <a:cs typeface="Traditional Arabic" pitchFamily="2" charset="-78"/>
            </a:endParaRPr>
          </a:p>
          <a:p>
            <a:pPr marL="342900" indent="-342900" algn="just">
              <a:spcBef>
                <a:spcPct val="20000"/>
              </a:spcBef>
              <a:buFont typeface="Wingdings" pitchFamily="2" charset="2"/>
              <a:buChar char="§"/>
            </a:pPr>
            <a:r>
              <a:rPr lang="ar-AE" sz="2000" dirty="0">
                <a:cs typeface="Traditional Arabic" pitchFamily="2" charset="-78"/>
              </a:rPr>
              <a:t>الخيار الثاني: </a:t>
            </a:r>
            <a:r>
              <a:rPr lang="ar-AE" sz="2000" b="1" u="sng" dirty="0">
                <a:cs typeface="Traditional Arabic" pitchFamily="2" charset="-78"/>
              </a:rPr>
              <a:t>الإنتاج الحيواني</a:t>
            </a:r>
            <a:r>
              <a:rPr lang="ar-AE" sz="2000" dirty="0">
                <a:cs typeface="Traditional Arabic" pitchFamily="2" charset="-78"/>
              </a:rPr>
              <a:t>: </a:t>
            </a:r>
            <a:r>
              <a:rPr lang="ar-SA" sz="2000" dirty="0">
                <a:cs typeface="Traditional Arabic" pitchFamily="2" charset="-78"/>
              </a:rPr>
              <a:t>يركز هذا التخصص على إنتاج </a:t>
            </a:r>
            <a:r>
              <a:rPr lang="ar-SA" sz="2000" dirty="0" smtClean="0">
                <a:cs typeface="Traditional Arabic" pitchFamily="2" charset="-78"/>
              </a:rPr>
              <a:t>حيوانات المزرعة </a:t>
            </a:r>
            <a:r>
              <a:rPr lang="ar-SA" sz="2000" dirty="0">
                <a:cs typeface="Traditional Arabic" pitchFamily="2" charset="-78"/>
              </a:rPr>
              <a:t>وأدارتها مثل إنتاج الأبقار والإبل الأغنام والماعز والدواجن بصورة متكاملة وحديثة.</a:t>
            </a:r>
            <a:endParaRPr lang="en-US" sz="2000" dirty="0">
              <a:cs typeface="Traditional Arabic" pitchFamily="2" charset="-78"/>
            </a:endParaRPr>
          </a:p>
        </p:txBody>
      </p:sp>
      <p:sp>
        <p:nvSpPr>
          <p:cNvPr id="3" name="TextBox 2"/>
          <p:cNvSpPr txBox="1"/>
          <p:nvPr/>
        </p:nvSpPr>
        <p:spPr>
          <a:xfrm>
            <a:off x="1487605" y="616339"/>
            <a:ext cx="6141493" cy="769441"/>
          </a:xfrm>
          <a:prstGeom prst="rect">
            <a:avLst/>
          </a:prstGeom>
          <a:noFill/>
        </p:spPr>
        <p:txBody>
          <a:bodyPr wrap="square" rtlCol="0">
            <a:spAutoFit/>
          </a:bodyPr>
          <a:lstStyle/>
          <a:p>
            <a:pPr algn="ctr"/>
            <a:r>
              <a:rPr lang="ar-AE" sz="4400" b="1" dirty="0" smtClean="0">
                <a:solidFill>
                  <a:schemeClr val="bg1"/>
                </a:solidFill>
                <a:effectLst>
                  <a:outerShdw blurRad="38100" dist="38100" dir="2700000" algn="tl">
                    <a:srgbClr val="000000">
                      <a:alpha val="43137"/>
                    </a:srgbClr>
                  </a:outerShdw>
                </a:effectLst>
                <a:latin typeface="Arabic Typesetting" pitchFamily="66" charset="-78"/>
                <a:cs typeface="Traditional Arabic" pitchFamily="2" charset="-78"/>
              </a:rPr>
              <a:t>الدرجات والبرامج الأكاديمية</a:t>
            </a:r>
            <a:endParaRPr lang="en-US" sz="4400" b="1" dirty="0">
              <a:solidFill>
                <a:schemeClr val="bg1"/>
              </a:solidFill>
              <a:effectLst>
                <a:outerShdw blurRad="38100" dist="38100" dir="2700000" algn="tl">
                  <a:srgbClr val="000000">
                    <a:alpha val="43137"/>
                  </a:srgbClr>
                </a:outerShdw>
              </a:effectLst>
              <a:latin typeface="Arabic Typesetting" pitchFamily="66" charset="-78"/>
              <a:cs typeface="Traditional Arabic" pitchFamily="2" charset="-7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3" name="Rectangle 5"/>
          <p:cNvSpPr>
            <a:spLocks noChangeArrowheads="1"/>
          </p:cNvSpPr>
          <p:nvPr/>
        </p:nvSpPr>
        <p:spPr bwMode="auto">
          <a:xfrm>
            <a:off x="260350" y="1587630"/>
            <a:ext cx="6351588" cy="4875800"/>
          </a:xfrm>
          <a:prstGeom prst="rect">
            <a:avLst/>
          </a:prstGeom>
          <a:noFill/>
          <a:ln w="9525">
            <a:noFill/>
            <a:miter lim="800000"/>
            <a:headEnd/>
            <a:tailEnd/>
          </a:ln>
          <a:effectLst/>
        </p:spPr>
        <p:txBody>
          <a:bodyPr/>
          <a:lstStyle/>
          <a:p>
            <a:pPr>
              <a:spcBef>
                <a:spcPct val="20000"/>
              </a:spcBef>
            </a:pPr>
            <a:r>
              <a:rPr lang="ar-AE" sz="2400" dirty="0" smtClean="0">
                <a:cs typeface="Traditional Arabic" pitchFamily="2" charset="-78"/>
              </a:rPr>
              <a:t>فرص</a:t>
            </a:r>
            <a:r>
              <a:rPr lang="ar-JO" sz="2400" dirty="0" smtClean="0">
                <a:cs typeface="Traditional Arabic" pitchFamily="2" charset="-78"/>
              </a:rPr>
              <a:t> ا</a:t>
            </a:r>
            <a:r>
              <a:rPr lang="ar-AE" sz="2400" dirty="0" smtClean="0">
                <a:cs typeface="Traditional Arabic" pitchFamily="2" charset="-78"/>
              </a:rPr>
              <a:t>لعمل </a:t>
            </a:r>
            <a:r>
              <a:rPr lang="ar-JO" sz="2400" dirty="0" smtClean="0">
                <a:cs typeface="Traditional Arabic" pitchFamily="2" charset="-78"/>
              </a:rPr>
              <a:t>ل</a:t>
            </a:r>
            <a:r>
              <a:rPr lang="ar-AE" sz="2400" dirty="0" smtClean="0">
                <a:cs typeface="Traditional Arabic" pitchFamily="2" charset="-78"/>
              </a:rPr>
              <a:t>خريجي </a:t>
            </a:r>
            <a:r>
              <a:rPr lang="ar-AE" sz="2400" dirty="0" smtClean="0">
                <a:cs typeface="Traditional Arabic" pitchFamily="2" charset="-78"/>
              </a:rPr>
              <a:t>القسم</a:t>
            </a:r>
            <a:r>
              <a:rPr lang="ar-JO" sz="2400" dirty="0" smtClean="0">
                <a:cs typeface="Traditional Arabic" pitchFamily="2" charset="-78"/>
              </a:rPr>
              <a:t> متوفرة</a:t>
            </a:r>
            <a:r>
              <a:rPr lang="ar-AE" sz="2400" dirty="0" smtClean="0">
                <a:cs typeface="Traditional Arabic" pitchFamily="2" charset="-78"/>
              </a:rPr>
              <a:t> في </a:t>
            </a:r>
            <a:r>
              <a:rPr lang="ar-AE" sz="2400" dirty="0">
                <a:cs typeface="Traditional Arabic" pitchFamily="2" charset="-78"/>
              </a:rPr>
              <a:t>شتى القطاعات الحكومية والخاصة وفي مجالات مختلفة منها</a:t>
            </a:r>
            <a:r>
              <a:rPr lang="ar-AE" sz="2400" dirty="0" smtClean="0">
                <a:cs typeface="Traditional Arabic" pitchFamily="2" charset="-78"/>
              </a:rPr>
              <a:t>:</a:t>
            </a:r>
            <a:endParaRPr lang="ar-AE" sz="2400" dirty="0">
              <a:cs typeface="Traditional Arabic" pitchFamily="2" charset="-78"/>
            </a:endParaRPr>
          </a:p>
          <a:p>
            <a:pPr marL="800100" lvl="1" indent="-342900">
              <a:lnSpc>
                <a:spcPct val="90000"/>
              </a:lnSpc>
              <a:spcBef>
                <a:spcPct val="20000"/>
              </a:spcBef>
              <a:buFont typeface="Wingdings" pitchFamily="2" charset="2"/>
              <a:buChar char="§"/>
            </a:pPr>
            <a:r>
              <a:rPr lang="ar-AE" sz="2000" dirty="0">
                <a:cs typeface="Traditional Arabic" pitchFamily="2" charset="-78"/>
              </a:rPr>
              <a:t>البحوث الزراعية بشقيها النباتي </a:t>
            </a:r>
            <a:r>
              <a:rPr lang="ar-AE" sz="2000" dirty="0" smtClean="0">
                <a:cs typeface="Traditional Arabic" pitchFamily="2" charset="-78"/>
              </a:rPr>
              <a:t>والحيواني</a:t>
            </a:r>
            <a:endParaRPr lang="ar-JO" sz="2000" dirty="0" smtClean="0">
              <a:cs typeface="Traditional Arabic" pitchFamily="2" charset="-78"/>
            </a:endParaRPr>
          </a:p>
          <a:p>
            <a:pPr marL="800100" lvl="1" indent="-342900">
              <a:lnSpc>
                <a:spcPct val="90000"/>
              </a:lnSpc>
              <a:spcBef>
                <a:spcPct val="20000"/>
              </a:spcBef>
              <a:buFont typeface="Wingdings" pitchFamily="2" charset="2"/>
              <a:buChar char="§"/>
            </a:pPr>
            <a:r>
              <a:rPr lang="ar-JO" sz="2000" dirty="0" smtClean="0">
                <a:cs typeface="Traditional Arabic" pitchFamily="2" charset="-78"/>
              </a:rPr>
              <a:t>العمل في البلديات في قطاع الزراعة او الزراعة التجميلية </a:t>
            </a:r>
            <a:endParaRPr lang="ar-AE" sz="2000" dirty="0">
              <a:cs typeface="Traditional Arabic" pitchFamily="2" charset="-78"/>
            </a:endParaRPr>
          </a:p>
          <a:p>
            <a:pPr marL="800100" lvl="1" indent="-342900">
              <a:lnSpc>
                <a:spcPct val="90000"/>
              </a:lnSpc>
              <a:spcBef>
                <a:spcPct val="20000"/>
              </a:spcBef>
              <a:buFont typeface="Wingdings" pitchFamily="2" charset="2"/>
              <a:buChar char="§"/>
            </a:pPr>
            <a:r>
              <a:rPr lang="ar-AE" sz="2000" dirty="0">
                <a:cs typeface="Traditional Arabic" pitchFamily="2" charset="-78"/>
              </a:rPr>
              <a:t>الإرشاد والخدمات </a:t>
            </a:r>
            <a:r>
              <a:rPr lang="ar-AE" sz="2000" dirty="0" smtClean="0">
                <a:cs typeface="Traditional Arabic" pitchFamily="2" charset="-78"/>
              </a:rPr>
              <a:t>الاستشارية</a:t>
            </a:r>
            <a:r>
              <a:rPr lang="ar-JO" sz="2000" dirty="0" smtClean="0">
                <a:cs typeface="Traditional Arabic" pitchFamily="2" charset="-78"/>
              </a:rPr>
              <a:t> (وزارة المياه و البيئة )</a:t>
            </a:r>
            <a:endParaRPr lang="ar-AE" sz="2000" dirty="0">
              <a:cs typeface="Traditional Arabic" pitchFamily="2" charset="-78"/>
            </a:endParaRPr>
          </a:p>
          <a:p>
            <a:pPr marL="800100" lvl="1" indent="-342900">
              <a:lnSpc>
                <a:spcPct val="90000"/>
              </a:lnSpc>
              <a:spcBef>
                <a:spcPct val="20000"/>
              </a:spcBef>
              <a:buFont typeface="Wingdings" pitchFamily="2" charset="2"/>
              <a:buChar char="§"/>
            </a:pPr>
            <a:r>
              <a:rPr lang="ar-AE" sz="2000" dirty="0">
                <a:cs typeface="Traditional Arabic" pitchFamily="2" charset="-78"/>
              </a:rPr>
              <a:t>التدريس في المدارس والجامعات</a:t>
            </a:r>
          </a:p>
          <a:p>
            <a:pPr marL="800100" lvl="1" indent="-342900">
              <a:lnSpc>
                <a:spcPct val="90000"/>
              </a:lnSpc>
              <a:spcBef>
                <a:spcPct val="20000"/>
              </a:spcBef>
              <a:buFont typeface="Wingdings" pitchFamily="2" charset="2"/>
              <a:buChar char="§"/>
            </a:pPr>
            <a:r>
              <a:rPr lang="ar-AE" sz="2000" dirty="0">
                <a:cs typeface="Traditional Arabic" pitchFamily="2" charset="-78"/>
              </a:rPr>
              <a:t>الدراسات العليا والبحث العلمي</a:t>
            </a:r>
          </a:p>
          <a:p>
            <a:pPr marL="800100" lvl="1" indent="-342900">
              <a:lnSpc>
                <a:spcPct val="90000"/>
              </a:lnSpc>
              <a:spcBef>
                <a:spcPct val="20000"/>
              </a:spcBef>
              <a:buFont typeface="Wingdings" pitchFamily="2" charset="2"/>
              <a:buChar char="§"/>
            </a:pPr>
            <a:r>
              <a:rPr lang="ar-AE" sz="2000" dirty="0">
                <a:cs typeface="Traditional Arabic" pitchFamily="2" charset="-78"/>
              </a:rPr>
              <a:t>الإدارة والأشراف </a:t>
            </a:r>
            <a:r>
              <a:rPr lang="ar-AE" sz="2000" dirty="0" smtClean="0">
                <a:cs typeface="Traditional Arabic" pitchFamily="2" charset="-78"/>
              </a:rPr>
              <a:t>(على جميع المشاريع الزراعية، النباتية</a:t>
            </a:r>
            <a:r>
              <a:rPr lang="ar-SA" sz="2000" dirty="0" smtClean="0">
                <a:cs typeface="Traditional Arabic" pitchFamily="2" charset="-78"/>
              </a:rPr>
              <a:t> </a:t>
            </a:r>
            <a:r>
              <a:rPr lang="ar-SA" sz="2000" dirty="0">
                <a:cs typeface="Traditional Arabic" pitchFamily="2" charset="-78"/>
              </a:rPr>
              <a:t>والحيوانية)</a:t>
            </a:r>
          </a:p>
          <a:p>
            <a:pPr marL="800100" lvl="1" indent="-342900">
              <a:lnSpc>
                <a:spcPct val="90000"/>
              </a:lnSpc>
              <a:spcBef>
                <a:spcPct val="20000"/>
              </a:spcBef>
              <a:buFont typeface="Wingdings" pitchFamily="2" charset="2"/>
              <a:buChar char="§"/>
            </a:pPr>
            <a:r>
              <a:rPr lang="ar-SA" sz="2000" dirty="0">
                <a:cs typeface="Traditional Arabic" pitchFamily="2" charset="-78"/>
              </a:rPr>
              <a:t>منظمات زراعية إقليمية أو دولية </a:t>
            </a:r>
            <a:endParaRPr lang="ar-AE" sz="2000" dirty="0">
              <a:cs typeface="Traditional Arabic" pitchFamily="2" charset="-78"/>
            </a:endParaRPr>
          </a:p>
          <a:p>
            <a:pPr marL="800100" lvl="1" indent="-342900">
              <a:lnSpc>
                <a:spcPct val="90000"/>
              </a:lnSpc>
              <a:spcBef>
                <a:spcPct val="20000"/>
              </a:spcBef>
              <a:buFont typeface="Wingdings" pitchFamily="2" charset="2"/>
              <a:buChar char="§"/>
            </a:pPr>
            <a:r>
              <a:rPr lang="ar-AE" sz="2000" dirty="0">
                <a:cs typeface="Traditional Arabic" pitchFamily="2" charset="-78"/>
              </a:rPr>
              <a:t>الهيئات الزراعية والبيئية المحلية والاتحادية</a:t>
            </a:r>
          </a:p>
          <a:p>
            <a:pPr marL="800100" lvl="1" indent="-342900">
              <a:lnSpc>
                <a:spcPct val="90000"/>
              </a:lnSpc>
              <a:spcBef>
                <a:spcPct val="20000"/>
              </a:spcBef>
              <a:buFont typeface="Wingdings" pitchFamily="2" charset="2"/>
              <a:buChar char="§"/>
            </a:pPr>
            <a:r>
              <a:rPr lang="ar-AE" sz="2000" dirty="0">
                <a:cs typeface="Traditional Arabic" pitchFamily="2" charset="-78"/>
              </a:rPr>
              <a:t>هيئات المقاييس والمواصفات الغذائية</a:t>
            </a:r>
          </a:p>
          <a:p>
            <a:pPr marL="800100" lvl="1" indent="-342900">
              <a:lnSpc>
                <a:spcPct val="90000"/>
              </a:lnSpc>
              <a:spcBef>
                <a:spcPct val="20000"/>
              </a:spcBef>
              <a:buFont typeface="Wingdings" pitchFamily="2" charset="2"/>
              <a:buChar char="§"/>
            </a:pPr>
            <a:r>
              <a:rPr lang="ar-AE" sz="2000" dirty="0">
                <a:cs typeface="Traditional Arabic" pitchFamily="2" charset="-78"/>
              </a:rPr>
              <a:t>مختبرات مراقبة الجودة والتفتيش الغذائي</a:t>
            </a:r>
          </a:p>
          <a:p>
            <a:pPr marL="800100" lvl="1" indent="-342900">
              <a:lnSpc>
                <a:spcPct val="90000"/>
              </a:lnSpc>
              <a:spcBef>
                <a:spcPct val="20000"/>
              </a:spcBef>
              <a:buFont typeface="Wingdings" pitchFamily="2" charset="2"/>
              <a:buChar char="§"/>
            </a:pPr>
            <a:r>
              <a:rPr lang="ar-AE" sz="2000" dirty="0">
                <a:cs typeface="Traditional Arabic" pitchFamily="2" charset="-78"/>
              </a:rPr>
              <a:t>الأعمال الحرة</a:t>
            </a:r>
          </a:p>
          <a:p>
            <a:pPr marL="800100" lvl="1" indent="-342900">
              <a:lnSpc>
                <a:spcPct val="90000"/>
              </a:lnSpc>
              <a:spcBef>
                <a:spcPct val="20000"/>
              </a:spcBef>
              <a:buFont typeface="Wingdings" pitchFamily="2" charset="2"/>
              <a:buChar char="§"/>
            </a:pPr>
            <a:r>
              <a:rPr lang="ar-AE" sz="2000" dirty="0">
                <a:cs typeface="Traditional Arabic" pitchFamily="2" charset="-78"/>
              </a:rPr>
              <a:t>وسائل الإعلام</a:t>
            </a:r>
            <a:endParaRPr lang="en-US" sz="2000" dirty="0">
              <a:cs typeface="Traditional Arabic" pitchFamily="2" charset="-78"/>
            </a:endParaRPr>
          </a:p>
        </p:txBody>
      </p:sp>
      <p:sp>
        <p:nvSpPr>
          <p:cNvPr id="4" name="TextBox 3"/>
          <p:cNvSpPr txBox="1"/>
          <p:nvPr/>
        </p:nvSpPr>
        <p:spPr>
          <a:xfrm>
            <a:off x="1487605" y="631087"/>
            <a:ext cx="6141493" cy="769441"/>
          </a:xfrm>
          <a:prstGeom prst="rect">
            <a:avLst/>
          </a:prstGeom>
          <a:noFill/>
        </p:spPr>
        <p:txBody>
          <a:bodyPr wrap="square" rtlCol="0">
            <a:spAutoFit/>
          </a:bodyPr>
          <a:lstStyle/>
          <a:p>
            <a:pPr algn="ctr"/>
            <a:r>
              <a:rPr lang="ar-AE" sz="4400" b="1" dirty="0" smtClean="0">
                <a:solidFill>
                  <a:schemeClr val="bg1"/>
                </a:solidFill>
                <a:effectLst>
                  <a:outerShdw blurRad="38100" dist="38100" dir="2700000" algn="tl">
                    <a:srgbClr val="000000">
                      <a:alpha val="43137"/>
                    </a:srgbClr>
                  </a:outerShdw>
                </a:effectLst>
                <a:latin typeface="Arabic Typesetting" pitchFamily="66" charset="-78"/>
                <a:cs typeface="Traditional Arabic" pitchFamily="2" charset="-78"/>
              </a:rPr>
              <a:t>التوظيف وفرص العمل</a:t>
            </a:r>
            <a:endParaRPr lang="en-US" sz="4400" b="1" dirty="0">
              <a:solidFill>
                <a:schemeClr val="bg1"/>
              </a:solidFill>
              <a:effectLst>
                <a:outerShdw blurRad="38100" dist="38100" dir="2700000" algn="tl">
                  <a:srgbClr val="000000">
                    <a:alpha val="43137"/>
                  </a:srgbClr>
                </a:outerShdw>
              </a:effectLst>
              <a:latin typeface="Arabic Typesetting" pitchFamily="66" charset="-78"/>
              <a:cs typeface="Traditional Arabic" pitchFamily="2" charset="-78"/>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تصميم افتراضي">
  <a:themeElements>
    <a:clrScheme name="تصميم افتراضي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تصميم افتراضي">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تصميم افتراضي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تصميم افتراضي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تصميم افتراضي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تصميم افتراضي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تصميم افتراضي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تصميم افتراضي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تصميم افتراضي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تصميم افتراضي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تصميم افتراضي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تصميم افتراضي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تصميم افتراضي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تصميم افتراضي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6352</TotalTime>
  <Words>311</Words>
  <Application>Microsoft Office PowerPoint</Application>
  <PresentationFormat>On-screen Show (4:3)</PresentationFormat>
  <Paragraphs>33</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تصميم افتراضي</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Ghost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FFA Catalogue_A</dc:title>
  <dc:creator>Dr.Alhammadi</dc:creator>
  <cp:lastModifiedBy>Firas  Abu Elsamen</cp:lastModifiedBy>
  <cp:revision>106</cp:revision>
  <dcterms:created xsi:type="dcterms:W3CDTF">2006-01-31T13:40:18Z</dcterms:created>
  <dcterms:modified xsi:type="dcterms:W3CDTF">2015-03-17T06:15:36Z</dcterms:modified>
</cp:coreProperties>
</file>