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1" r:id="rId3"/>
    <p:sldId id="292" r:id="rId4"/>
    <p:sldId id="293" r:id="rId5"/>
    <p:sldId id="305" r:id="rId6"/>
    <p:sldId id="294" r:id="rId7"/>
    <p:sldId id="304" r:id="rId8"/>
    <p:sldId id="306" r:id="rId9"/>
    <p:sldId id="295" r:id="rId10"/>
    <p:sldId id="310" r:id="rId11"/>
    <p:sldId id="314" r:id="rId12"/>
    <p:sldId id="315" r:id="rId13"/>
    <p:sldId id="311" r:id="rId14"/>
    <p:sldId id="312" r:id="rId15"/>
    <p:sldId id="313" r:id="rId16"/>
    <p:sldId id="303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50" autoAdjust="0"/>
  </p:normalViewPr>
  <p:slideViewPr>
    <p:cSldViewPr>
      <p:cViewPr>
        <p:scale>
          <a:sx n="72" d="100"/>
          <a:sy n="72" d="100"/>
        </p:scale>
        <p:origin x="-183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16" y="-12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19106-00A0-4C20-B494-639EC1BFC87D}" type="doc">
      <dgm:prSet loTypeId="urn:microsoft.com/office/officeart/2011/layout/TabList" loCatId="officeonlin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AE8B51C-69FA-4FAD-9421-BEF3AEAE196F}">
      <dgm:prSet phldrT="[Text]"/>
      <dgm:spPr/>
      <dgm:t>
        <a:bodyPr/>
        <a:lstStyle/>
        <a:p>
          <a:r>
            <a:rPr lang="en-US" dirty="0" smtClean="0"/>
            <a:t>DNH</a:t>
          </a:r>
          <a:endParaRPr lang="en-US" dirty="0"/>
        </a:p>
      </dgm:t>
    </dgm:pt>
    <dgm:pt modelId="{D5A82CF1-D329-4E9A-8216-E436988D3768}" type="parTrans" cxnId="{4843BA83-F30E-45EE-B49E-79F739E5A6B8}">
      <dgm:prSet/>
      <dgm:spPr/>
      <dgm:t>
        <a:bodyPr/>
        <a:lstStyle/>
        <a:p>
          <a:endParaRPr lang="en-US"/>
        </a:p>
      </dgm:t>
    </dgm:pt>
    <dgm:pt modelId="{3A6EDEE1-83CD-4A6C-B9B4-A158946AE117}" type="sibTrans" cxnId="{4843BA83-F30E-45EE-B49E-79F739E5A6B8}">
      <dgm:prSet/>
      <dgm:spPr/>
      <dgm:t>
        <a:bodyPr/>
        <a:lstStyle/>
        <a:p>
          <a:endParaRPr lang="en-US"/>
        </a:p>
      </dgm:t>
    </dgm:pt>
    <dgm:pt modelId="{2C81D9B7-E2B1-4EA8-A2E8-69624D05FEB2}">
      <dgm:prSet phldrT="[Text]" custT="1"/>
      <dgm:spPr/>
      <dgm:t>
        <a:bodyPr/>
        <a:lstStyle/>
        <a:p>
          <a:r>
            <a:rPr lang="en-US" sz="2000" dirty="0" smtClean="0"/>
            <a:t> Department Mission</a:t>
          </a:r>
          <a:endParaRPr lang="en-US" sz="2000" dirty="0"/>
        </a:p>
      </dgm:t>
    </dgm:pt>
    <dgm:pt modelId="{FAD09110-C53E-4D4E-BC9B-C202D077797B}" type="parTrans" cxnId="{6CE4282D-FAC1-4DF1-97D8-A911B2B4DA3E}">
      <dgm:prSet/>
      <dgm:spPr/>
      <dgm:t>
        <a:bodyPr/>
        <a:lstStyle/>
        <a:p>
          <a:endParaRPr lang="en-US"/>
        </a:p>
      </dgm:t>
    </dgm:pt>
    <dgm:pt modelId="{EB17F000-8F3F-415B-8ADB-187A909B40F3}" type="sibTrans" cxnId="{6CE4282D-FAC1-4DF1-97D8-A911B2B4DA3E}">
      <dgm:prSet/>
      <dgm:spPr/>
      <dgm:t>
        <a:bodyPr/>
        <a:lstStyle/>
        <a:p>
          <a:endParaRPr lang="en-US"/>
        </a:p>
      </dgm:t>
    </dgm:pt>
    <dgm:pt modelId="{D3BF531D-5ABE-41BF-98C9-07AB303D257F}" type="pres">
      <dgm:prSet presAssocID="{A2E19106-00A0-4C20-B494-639EC1BFC87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D9CE69-3F2A-448B-A63A-CFA94D6D8C31}" type="pres">
      <dgm:prSet presAssocID="{2AE8B51C-69FA-4FAD-9421-BEF3AEAE196F}" presName="composite" presStyleCnt="0"/>
      <dgm:spPr/>
    </dgm:pt>
    <dgm:pt modelId="{057712A6-BB86-4384-9854-61888ADA4A09}" type="pres">
      <dgm:prSet presAssocID="{2AE8B51C-69FA-4FAD-9421-BEF3AEAE196F}" presName="FirstChild" presStyleLbl="revTx" presStyleIdx="0" presStyleCnt="1" custScaleX="76352" custLinFactNeighborX="6926" custLinFactNeighborY="-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92368-49CF-437D-9ECE-A03AAEBCA980}" type="pres">
      <dgm:prSet presAssocID="{2AE8B51C-69FA-4FAD-9421-BEF3AEAE196F}" presName="Parent" presStyleLbl="alignNode1" presStyleIdx="0" presStyleCnt="1" custScaleX="140385" custScaleY="16155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E3127-BB97-4A5C-95F0-F1D8595295C6}" type="pres">
      <dgm:prSet presAssocID="{2AE8B51C-69FA-4FAD-9421-BEF3AEAE196F}" presName="Accent" presStyleLbl="parChTrans1D1" presStyleIdx="0" presStyleCnt="1" custLinFactY="100000" custLinFactNeighborX="-3875" custLinFactNeighborY="182717"/>
      <dgm:spPr/>
    </dgm:pt>
  </dgm:ptLst>
  <dgm:cxnLst>
    <dgm:cxn modelId="{6FC10820-8A60-4245-9503-AAE696406961}" type="presOf" srcId="{2AE8B51C-69FA-4FAD-9421-BEF3AEAE196F}" destId="{B8992368-49CF-437D-9ECE-A03AAEBCA980}" srcOrd="0" destOrd="0" presId="urn:microsoft.com/office/officeart/2011/layout/TabList"/>
    <dgm:cxn modelId="{4843BA83-F30E-45EE-B49E-79F739E5A6B8}" srcId="{A2E19106-00A0-4C20-B494-639EC1BFC87D}" destId="{2AE8B51C-69FA-4FAD-9421-BEF3AEAE196F}" srcOrd="0" destOrd="0" parTransId="{D5A82CF1-D329-4E9A-8216-E436988D3768}" sibTransId="{3A6EDEE1-83CD-4A6C-B9B4-A158946AE117}"/>
    <dgm:cxn modelId="{ED1A7E0F-E91D-41B0-A7B5-79644B359045}" type="presOf" srcId="{A2E19106-00A0-4C20-B494-639EC1BFC87D}" destId="{D3BF531D-5ABE-41BF-98C9-07AB303D257F}" srcOrd="0" destOrd="0" presId="urn:microsoft.com/office/officeart/2011/layout/TabList"/>
    <dgm:cxn modelId="{138499CA-1973-49DB-8F2C-99E1AB302CA2}" type="presOf" srcId="{2C81D9B7-E2B1-4EA8-A2E8-69624D05FEB2}" destId="{057712A6-BB86-4384-9854-61888ADA4A09}" srcOrd="0" destOrd="0" presId="urn:microsoft.com/office/officeart/2011/layout/TabList"/>
    <dgm:cxn modelId="{6CE4282D-FAC1-4DF1-97D8-A911B2B4DA3E}" srcId="{2AE8B51C-69FA-4FAD-9421-BEF3AEAE196F}" destId="{2C81D9B7-E2B1-4EA8-A2E8-69624D05FEB2}" srcOrd="0" destOrd="0" parTransId="{FAD09110-C53E-4D4E-BC9B-C202D077797B}" sibTransId="{EB17F000-8F3F-415B-8ADB-187A909B40F3}"/>
    <dgm:cxn modelId="{022364D2-643B-42BB-A78F-98AEF6950065}" type="presParOf" srcId="{D3BF531D-5ABE-41BF-98C9-07AB303D257F}" destId="{24D9CE69-3F2A-448B-A63A-CFA94D6D8C31}" srcOrd="0" destOrd="0" presId="urn:microsoft.com/office/officeart/2011/layout/TabList"/>
    <dgm:cxn modelId="{A1D078BE-77D7-482A-81E5-08E542989786}" type="presParOf" srcId="{24D9CE69-3F2A-448B-A63A-CFA94D6D8C31}" destId="{057712A6-BB86-4384-9854-61888ADA4A09}" srcOrd="0" destOrd="0" presId="urn:microsoft.com/office/officeart/2011/layout/TabList"/>
    <dgm:cxn modelId="{111E7B14-74B2-4CD2-84EC-C7DBA0CACA78}" type="presParOf" srcId="{24D9CE69-3F2A-448B-A63A-CFA94D6D8C31}" destId="{B8992368-49CF-437D-9ECE-A03AAEBCA980}" srcOrd="1" destOrd="0" presId="urn:microsoft.com/office/officeart/2011/layout/TabList"/>
    <dgm:cxn modelId="{52585522-681D-4F52-8D48-75C5EB0AEBBE}" type="presParOf" srcId="{24D9CE69-3F2A-448B-A63A-CFA94D6D8C31}" destId="{6DEE3127-BB97-4A5C-95F0-F1D8595295C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E19106-00A0-4C20-B494-639EC1BFC87D}" type="doc">
      <dgm:prSet loTypeId="urn:microsoft.com/office/officeart/2011/layout/TabList" loCatId="officeonlin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AE8B51C-69FA-4FAD-9421-BEF3AEAE196F}">
      <dgm:prSet phldrT="[Text]"/>
      <dgm:spPr/>
      <dgm:t>
        <a:bodyPr/>
        <a:lstStyle/>
        <a:p>
          <a:r>
            <a:rPr lang="en-US" dirty="0" smtClean="0"/>
            <a:t>DNH</a:t>
          </a:r>
          <a:endParaRPr lang="en-US" dirty="0"/>
        </a:p>
      </dgm:t>
    </dgm:pt>
    <dgm:pt modelId="{D5A82CF1-D329-4E9A-8216-E436988D3768}" type="parTrans" cxnId="{4843BA83-F30E-45EE-B49E-79F739E5A6B8}">
      <dgm:prSet/>
      <dgm:spPr/>
      <dgm:t>
        <a:bodyPr/>
        <a:lstStyle/>
        <a:p>
          <a:endParaRPr lang="en-US"/>
        </a:p>
      </dgm:t>
    </dgm:pt>
    <dgm:pt modelId="{3A6EDEE1-83CD-4A6C-B9B4-A158946AE117}" type="sibTrans" cxnId="{4843BA83-F30E-45EE-B49E-79F739E5A6B8}">
      <dgm:prSet/>
      <dgm:spPr/>
      <dgm:t>
        <a:bodyPr/>
        <a:lstStyle/>
        <a:p>
          <a:endParaRPr lang="en-US"/>
        </a:p>
      </dgm:t>
    </dgm:pt>
    <dgm:pt modelId="{2C81D9B7-E2B1-4EA8-A2E8-69624D05FEB2}">
      <dgm:prSet phldrT="[Text]" custT="1"/>
      <dgm:spPr/>
      <dgm:t>
        <a:bodyPr/>
        <a:lstStyle/>
        <a:p>
          <a:r>
            <a:rPr lang="en-US" sz="2400" b="1" dirty="0" smtClean="0"/>
            <a:t> Future Career for Dietitians</a:t>
          </a:r>
          <a:endParaRPr lang="en-US" sz="2400" b="1" dirty="0"/>
        </a:p>
      </dgm:t>
    </dgm:pt>
    <dgm:pt modelId="{FAD09110-C53E-4D4E-BC9B-C202D077797B}" type="parTrans" cxnId="{6CE4282D-FAC1-4DF1-97D8-A911B2B4DA3E}">
      <dgm:prSet/>
      <dgm:spPr/>
      <dgm:t>
        <a:bodyPr/>
        <a:lstStyle/>
        <a:p>
          <a:endParaRPr lang="en-US"/>
        </a:p>
      </dgm:t>
    </dgm:pt>
    <dgm:pt modelId="{EB17F000-8F3F-415B-8ADB-187A909B40F3}" type="sibTrans" cxnId="{6CE4282D-FAC1-4DF1-97D8-A911B2B4DA3E}">
      <dgm:prSet/>
      <dgm:spPr/>
      <dgm:t>
        <a:bodyPr/>
        <a:lstStyle/>
        <a:p>
          <a:endParaRPr lang="en-US"/>
        </a:p>
      </dgm:t>
    </dgm:pt>
    <dgm:pt modelId="{D3BF531D-5ABE-41BF-98C9-07AB303D257F}" type="pres">
      <dgm:prSet presAssocID="{A2E19106-00A0-4C20-B494-639EC1BFC87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D9CE69-3F2A-448B-A63A-CFA94D6D8C31}" type="pres">
      <dgm:prSet presAssocID="{2AE8B51C-69FA-4FAD-9421-BEF3AEAE196F}" presName="composite" presStyleCnt="0"/>
      <dgm:spPr/>
    </dgm:pt>
    <dgm:pt modelId="{057712A6-BB86-4384-9854-61888ADA4A09}" type="pres">
      <dgm:prSet presAssocID="{2AE8B51C-69FA-4FAD-9421-BEF3AEAE196F}" presName="FirstChild" presStyleLbl="revTx" presStyleIdx="0" presStyleCnt="1" custScaleX="76352" custLinFactNeighborX="3858" custLinFactNeighborY="-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92368-49CF-437D-9ECE-A03AAEBCA980}" type="pres">
      <dgm:prSet presAssocID="{2AE8B51C-69FA-4FAD-9421-BEF3AEAE196F}" presName="Parent" presStyleLbl="alignNode1" presStyleIdx="0" presStyleCnt="1" custScaleX="118534" custScaleY="16155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E3127-BB97-4A5C-95F0-F1D8595295C6}" type="pres">
      <dgm:prSet presAssocID="{2AE8B51C-69FA-4FAD-9421-BEF3AEAE196F}" presName="Accent" presStyleLbl="parChTrans1D1" presStyleIdx="0" presStyleCnt="1" custLinFactY="100000" custLinFactNeighborX="-3875" custLinFactNeighborY="182717"/>
      <dgm:spPr/>
    </dgm:pt>
  </dgm:ptLst>
  <dgm:cxnLst>
    <dgm:cxn modelId="{B0C0F7BC-48B5-4200-8E47-C08C8EF1C945}" type="presOf" srcId="{2AE8B51C-69FA-4FAD-9421-BEF3AEAE196F}" destId="{B8992368-49CF-437D-9ECE-A03AAEBCA980}" srcOrd="0" destOrd="0" presId="urn:microsoft.com/office/officeart/2011/layout/TabList"/>
    <dgm:cxn modelId="{4F17716E-9348-4FFD-B94D-C5F03B4CF175}" type="presOf" srcId="{A2E19106-00A0-4C20-B494-639EC1BFC87D}" destId="{D3BF531D-5ABE-41BF-98C9-07AB303D257F}" srcOrd="0" destOrd="0" presId="urn:microsoft.com/office/officeart/2011/layout/TabList"/>
    <dgm:cxn modelId="{DBEC87F8-3BBC-4202-A6BB-A6EF01B592B3}" type="presOf" srcId="{2C81D9B7-E2B1-4EA8-A2E8-69624D05FEB2}" destId="{057712A6-BB86-4384-9854-61888ADA4A09}" srcOrd="0" destOrd="0" presId="urn:microsoft.com/office/officeart/2011/layout/TabList"/>
    <dgm:cxn modelId="{4843BA83-F30E-45EE-B49E-79F739E5A6B8}" srcId="{A2E19106-00A0-4C20-B494-639EC1BFC87D}" destId="{2AE8B51C-69FA-4FAD-9421-BEF3AEAE196F}" srcOrd="0" destOrd="0" parTransId="{D5A82CF1-D329-4E9A-8216-E436988D3768}" sibTransId="{3A6EDEE1-83CD-4A6C-B9B4-A158946AE117}"/>
    <dgm:cxn modelId="{6CE4282D-FAC1-4DF1-97D8-A911B2B4DA3E}" srcId="{2AE8B51C-69FA-4FAD-9421-BEF3AEAE196F}" destId="{2C81D9B7-E2B1-4EA8-A2E8-69624D05FEB2}" srcOrd="0" destOrd="0" parTransId="{FAD09110-C53E-4D4E-BC9B-C202D077797B}" sibTransId="{EB17F000-8F3F-415B-8ADB-187A909B40F3}"/>
    <dgm:cxn modelId="{6CF5493D-C92C-4FDE-BF53-E54673335468}" type="presParOf" srcId="{D3BF531D-5ABE-41BF-98C9-07AB303D257F}" destId="{24D9CE69-3F2A-448B-A63A-CFA94D6D8C31}" srcOrd="0" destOrd="0" presId="urn:microsoft.com/office/officeart/2011/layout/TabList"/>
    <dgm:cxn modelId="{97264E90-BDF8-43A3-85EF-DCF7A4B743A5}" type="presParOf" srcId="{24D9CE69-3F2A-448B-A63A-CFA94D6D8C31}" destId="{057712A6-BB86-4384-9854-61888ADA4A09}" srcOrd="0" destOrd="0" presId="urn:microsoft.com/office/officeart/2011/layout/TabList"/>
    <dgm:cxn modelId="{A7E8CB44-FE46-4A39-A1FD-B5E826D83793}" type="presParOf" srcId="{24D9CE69-3F2A-448B-A63A-CFA94D6D8C31}" destId="{B8992368-49CF-437D-9ECE-A03AAEBCA980}" srcOrd="1" destOrd="0" presId="urn:microsoft.com/office/officeart/2011/layout/TabList"/>
    <dgm:cxn modelId="{7E0168B7-2313-4D06-829D-454111BA01A0}" type="presParOf" srcId="{24D9CE69-3F2A-448B-A63A-CFA94D6D8C31}" destId="{6DEE3127-BB97-4A5C-95F0-F1D8595295C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E19106-00A0-4C20-B494-639EC1BFC87D}" type="doc">
      <dgm:prSet loTypeId="urn:microsoft.com/office/officeart/2011/layout/TabList" loCatId="officeonlin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AE8B51C-69FA-4FAD-9421-BEF3AEAE196F}">
      <dgm:prSet phldrT="[Text]"/>
      <dgm:spPr/>
      <dgm:t>
        <a:bodyPr/>
        <a:lstStyle/>
        <a:p>
          <a:r>
            <a:rPr lang="en-US" dirty="0" smtClean="0"/>
            <a:t>DNH</a:t>
          </a:r>
          <a:endParaRPr lang="en-US" dirty="0"/>
        </a:p>
      </dgm:t>
    </dgm:pt>
    <dgm:pt modelId="{D5A82CF1-D329-4E9A-8216-E436988D3768}" type="parTrans" cxnId="{4843BA83-F30E-45EE-B49E-79F739E5A6B8}">
      <dgm:prSet/>
      <dgm:spPr/>
      <dgm:t>
        <a:bodyPr/>
        <a:lstStyle/>
        <a:p>
          <a:endParaRPr lang="en-US"/>
        </a:p>
      </dgm:t>
    </dgm:pt>
    <dgm:pt modelId="{3A6EDEE1-83CD-4A6C-B9B4-A158946AE117}" type="sibTrans" cxnId="{4843BA83-F30E-45EE-B49E-79F739E5A6B8}">
      <dgm:prSet/>
      <dgm:spPr/>
      <dgm:t>
        <a:bodyPr/>
        <a:lstStyle/>
        <a:p>
          <a:endParaRPr lang="en-US"/>
        </a:p>
      </dgm:t>
    </dgm:pt>
    <dgm:pt modelId="{2C81D9B7-E2B1-4EA8-A2E8-69624D05FEB2}">
      <dgm:prSet phldrT="[Text]" custT="1"/>
      <dgm:spPr/>
      <dgm:t>
        <a:bodyPr/>
        <a:lstStyle/>
        <a:p>
          <a:r>
            <a:rPr lang="en-US" sz="2400" b="1" dirty="0" smtClean="0"/>
            <a:t> Future Career for Nutritionists</a:t>
          </a:r>
          <a:endParaRPr lang="en-US" sz="2400" b="1" dirty="0"/>
        </a:p>
      </dgm:t>
    </dgm:pt>
    <dgm:pt modelId="{FAD09110-C53E-4D4E-BC9B-C202D077797B}" type="parTrans" cxnId="{6CE4282D-FAC1-4DF1-97D8-A911B2B4DA3E}">
      <dgm:prSet/>
      <dgm:spPr/>
      <dgm:t>
        <a:bodyPr/>
        <a:lstStyle/>
        <a:p>
          <a:endParaRPr lang="en-US"/>
        </a:p>
      </dgm:t>
    </dgm:pt>
    <dgm:pt modelId="{EB17F000-8F3F-415B-8ADB-187A909B40F3}" type="sibTrans" cxnId="{6CE4282D-FAC1-4DF1-97D8-A911B2B4DA3E}">
      <dgm:prSet/>
      <dgm:spPr/>
      <dgm:t>
        <a:bodyPr/>
        <a:lstStyle/>
        <a:p>
          <a:endParaRPr lang="en-US"/>
        </a:p>
      </dgm:t>
    </dgm:pt>
    <dgm:pt modelId="{D3BF531D-5ABE-41BF-98C9-07AB303D257F}" type="pres">
      <dgm:prSet presAssocID="{A2E19106-00A0-4C20-B494-639EC1BFC87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D9CE69-3F2A-448B-A63A-CFA94D6D8C31}" type="pres">
      <dgm:prSet presAssocID="{2AE8B51C-69FA-4FAD-9421-BEF3AEAE196F}" presName="composite" presStyleCnt="0"/>
      <dgm:spPr/>
    </dgm:pt>
    <dgm:pt modelId="{057712A6-BB86-4384-9854-61888ADA4A09}" type="pres">
      <dgm:prSet presAssocID="{2AE8B51C-69FA-4FAD-9421-BEF3AEAE196F}" presName="FirstChild" presStyleLbl="revTx" presStyleIdx="0" presStyleCnt="1" custScaleX="92135" custLinFactNeighborX="3858" custLinFactNeighborY="-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92368-49CF-437D-9ECE-A03AAEBCA980}" type="pres">
      <dgm:prSet presAssocID="{2AE8B51C-69FA-4FAD-9421-BEF3AEAE196F}" presName="Parent" presStyleLbl="alignNode1" presStyleIdx="0" presStyleCnt="1" custScaleX="118534" custScaleY="16155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E3127-BB97-4A5C-95F0-F1D8595295C6}" type="pres">
      <dgm:prSet presAssocID="{2AE8B51C-69FA-4FAD-9421-BEF3AEAE196F}" presName="Accent" presStyleLbl="parChTrans1D1" presStyleIdx="0" presStyleCnt="1" custLinFactY="100000" custLinFactNeighborX="-3875" custLinFactNeighborY="182717"/>
      <dgm:spPr/>
    </dgm:pt>
  </dgm:ptLst>
  <dgm:cxnLst>
    <dgm:cxn modelId="{49AF1FFB-A856-43E1-B861-16A31AFD80AA}" type="presOf" srcId="{2AE8B51C-69FA-4FAD-9421-BEF3AEAE196F}" destId="{B8992368-49CF-437D-9ECE-A03AAEBCA980}" srcOrd="0" destOrd="0" presId="urn:microsoft.com/office/officeart/2011/layout/TabList"/>
    <dgm:cxn modelId="{4843BA83-F30E-45EE-B49E-79F739E5A6B8}" srcId="{A2E19106-00A0-4C20-B494-639EC1BFC87D}" destId="{2AE8B51C-69FA-4FAD-9421-BEF3AEAE196F}" srcOrd="0" destOrd="0" parTransId="{D5A82CF1-D329-4E9A-8216-E436988D3768}" sibTransId="{3A6EDEE1-83CD-4A6C-B9B4-A158946AE117}"/>
    <dgm:cxn modelId="{0B46A296-0640-47C9-A107-FAB35415FCA5}" type="presOf" srcId="{A2E19106-00A0-4C20-B494-639EC1BFC87D}" destId="{D3BF531D-5ABE-41BF-98C9-07AB303D257F}" srcOrd="0" destOrd="0" presId="urn:microsoft.com/office/officeart/2011/layout/TabList"/>
    <dgm:cxn modelId="{6CE4282D-FAC1-4DF1-97D8-A911B2B4DA3E}" srcId="{2AE8B51C-69FA-4FAD-9421-BEF3AEAE196F}" destId="{2C81D9B7-E2B1-4EA8-A2E8-69624D05FEB2}" srcOrd="0" destOrd="0" parTransId="{FAD09110-C53E-4D4E-BC9B-C202D077797B}" sibTransId="{EB17F000-8F3F-415B-8ADB-187A909B40F3}"/>
    <dgm:cxn modelId="{CD39B2E4-6BD2-4ACA-9D46-C6207EE526E8}" type="presOf" srcId="{2C81D9B7-E2B1-4EA8-A2E8-69624D05FEB2}" destId="{057712A6-BB86-4384-9854-61888ADA4A09}" srcOrd="0" destOrd="0" presId="urn:microsoft.com/office/officeart/2011/layout/TabList"/>
    <dgm:cxn modelId="{12E30EF1-C8F9-4478-9460-D4EEB2E64F18}" type="presParOf" srcId="{D3BF531D-5ABE-41BF-98C9-07AB303D257F}" destId="{24D9CE69-3F2A-448B-A63A-CFA94D6D8C31}" srcOrd="0" destOrd="0" presId="urn:microsoft.com/office/officeart/2011/layout/TabList"/>
    <dgm:cxn modelId="{34385166-A595-4BC3-970F-DB7C731138D6}" type="presParOf" srcId="{24D9CE69-3F2A-448B-A63A-CFA94D6D8C31}" destId="{057712A6-BB86-4384-9854-61888ADA4A09}" srcOrd="0" destOrd="0" presId="urn:microsoft.com/office/officeart/2011/layout/TabList"/>
    <dgm:cxn modelId="{3841ABB2-7C75-4447-A834-100ACFD2B8DE}" type="presParOf" srcId="{24D9CE69-3F2A-448B-A63A-CFA94D6D8C31}" destId="{B8992368-49CF-437D-9ECE-A03AAEBCA980}" srcOrd="1" destOrd="0" presId="urn:microsoft.com/office/officeart/2011/layout/TabList"/>
    <dgm:cxn modelId="{0183E2BB-6F3C-4B24-AC81-D60F49C287AF}" type="presParOf" srcId="{24D9CE69-3F2A-448B-A63A-CFA94D6D8C31}" destId="{6DEE3127-BB97-4A5C-95F0-F1D8595295C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19106-00A0-4C20-B494-639EC1BFC87D}" type="doc">
      <dgm:prSet loTypeId="urn:microsoft.com/office/officeart/2011/layout/TabList" loCatId="officeonlin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AE8B51C-69FA-4FAD-9421-BEF3AEAE196F}">
      <dgm:prSet phldrT="[Text]"/>
      <dgm:spPr/>
      <dgm:t>
        <a:bodyPr/>
        <a:lstStyle/>
        <a:p>
          <a:r>
            <a:rPr lang="en-US" dirty="0" smtClean="0"/>
            <a:t>DNH</a:t>
          </a:r>
          <a:endParaRPr lang="en-US" dirty="0"/>
        </a:p>
      </dgm:t>
    </dgm:pt>
    <dgm:pt modelId="{D5A82CF1-D329-4E9A-8216-E436988D3768}" type="parTrans" cxnId="{4843BA83-F30E-45EE-B49E-79F739E5A6B8}">
      <dgm:prSet/>
      <dgm:spPr/>
      <dgm:t>
        <a:bodyPr/>
        <a:lstStyle/>
        <a:p>
          <a:endParaRPr lang="en-US"/>
        </a:p>
      </dgm:t>
    </dgm:pt>
    <dgm:pt modelId="{3A6EDEE1-83CD-4A6C-B9B4-A158946AE117}" type="sibTrans" cxnId="{4843BA83-F30E-45EE-B49E-79F739E5A6B8}">
      <dgm:prSet/>
      <dgm:spPr/>
      <dgm:t>
        <a:bodyPr/>
        <a:lstStyle/>
        <a:p>
          <a:endParaRPr lang="en-US"/>
        </a:p>
      </dgm:t>
    </dgm:pt>
    <dgm:pt modelId="{2C81D9B7-E2B1-4EA8-A2E8-69624D05FEB2}">
      <dgm:prSet phldrT="[Text]" custT="1"/>
      <dgm:spPr/>
      <dgm:t>
        <a:bodyPr/>
        <a:lstStyle/>
        <a:p>
          <a:r>
            <a:rPr lang="en-US" sz="2000" dirty="0" smtClean="0"/>
            <a:t> Academic Program</a:t>
          </a:r>
          <a:endParaRPr lang="en-US" sz="2000" dirty="0"/>
        </a:p>
      </dgm:t>
    </dgm:pt>
    <dgm:pt modelId="{FAD09110-C53E-4D4E-BC9B-C202D077797B}" type="parTrans" cxnId="{6CE4282D-FAC1-4DF1-97D8-A911B2B4DA3E}">
      <dgm:prSet/>
      <dgm:spPr/>
      <dgm:t>
        <a:bodyPr/>
        <a:lstStyle/>
        <a:p>
          <a:endParaRPr lang="en-US"/>
        </a:p>
      </dgm:t>
    </dgm:pt>
    <dgm:pt modelId="{EB17F000-8F3F-415B-8ADB-187A909B40F3}" type="sibTrans" cxnId="{6CE4282D-FAC1-4DF1-97D8-A911B2B4DA3E}">
      <dgm:prSet/>
      <dgm:spPr/>
      <dgm:t>
        <a:bodyPr/>
        <a:lstStyle/>
        <a:p>
          <a:endParaRPr lang="en-US"/>
        </a:p>
      </dgm:t>
    </dgm:pt>
    <dgm:pt modelId="{D3BF531D-5ABE-41BF-98C9-07AB303D257F}" type="pres">
      <dgm:prSet presAssocID="{A2E19106-00A0-4C20-B494-639EC1BFC87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D9CE69-3F2A-448B-A63A-CFA94D6D8C31}" type="pres">
      <dgm:prSet presAssocID="{2AE8B51C-69FA-4FAD-9421-BEF3AEAE196F}" presName="composite" presStyleCnt="0"/>
      <dgm:spPr/>
    </dgm:pt>
    <dgm:pt modelId="{057712A6-BB86-4384-9854-61888ADA4A09}" type="pres">
      <dgm:prSet presAssocID="{2AE8B51C-69FA-4FAD-9421-BEF3AEAE196F}" presName="FirstChild" presStyleLbl="revTx" presStyleIdx="0" presStyleCnt="1" custScaleX="76352" custLinFactNeighborX="3548" custLinFactNeighborY="7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92368-49CF-437D-9ECE-A03AAEBCA980}" type="pres">
      <dgm:prSet presAssocID="{2AE8B51C-69FA-4FAD-9421-BEF3AEAE196F}" presName="Parent" presStyleLbl="alignNode1" presStyleIdx="0" presStyleCnt="1" custScaleX="140385" custScaleY="16155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E3127-BB97-4A5C-95F0-F1D8595295C6}" type="pres">
      <dgm:prSet presAssocID="{2AE8B51C-69FA-4FAD-9421-BEF3AEAE196F}" presName="Accent" presStyleLbl="parChTrans1D1" presStyleIdx="0" presStyleCnt="1" custLinFactY="100000" custLinFactNeighborX="-3875" custLinFactNeighborY="182717"/>
      <dgm:spPr/>
    </dgm:pt>
  </dgm:ptLst>
  <dgm:cxnLst>
    <dgm:cxn modelId="{8BFEF8CC-B0EB-4580-A41E-C76DA220B21F}" type="presOf" srcId="{A2E19106-00A0-4C20-B494-639EC1BFC87D}" destId="{D3BF531D-5ABE-41BF-98C9-07AB303D257F}" srcOrd="0" destOrd="0" presId="urn:microsoft.com/office/officeart/2011/layout/TabList"/>
    <dgm:cxn modelId="{4843BA83-F30E-45EE-B49E-79F739E5A6B8}" srcId="{A2E19106-00A0-4C20-B494-639EC1BFC87D}" destId="{2AE8B51C-69FA-4FAD-9421-BEF3AEAE196F}" srcOrd="0" destOrd="0" parTransId="{D5A82CF1-D329-4E9A-8216-E436988D3768}" sibTransId="{3A6EDEE1-83CD-4A6C-B9B4-A158946AE117}"/>
    <dgm:cxn modelId="{BDDC2955-D100-4EDF-B429-4DA2FBE05E66}" type="presOf" srcId="{2AE8B51C-69FA-4FAD-9421-BEF3AEAE196F}" destId="{B8992368-49CF-437D-9ECE-A03AAEBCA980}" srcOrd="0" destOrd="0" presId="urn:microsoft.com/office/officeart/2011/layout/TabList"/>
    <dgm:cxn modelId="{9A0F7D22-3FC9-4385-83E0-C840784B05CA}" type="presOf" srcId="{2C81D9B7-E2B1-4EA8-A2E8-69624D05FEB2}" destId="{057712A6-BB86-4384-9854-61888ADA4A09}" srcOrd="0" destOrd="0" presId="urn:microsoft.com/office/officeart/2011/layout/TabList"/>
    <dgm:cxn modelId="{6CE4282D-FAC1-4DF1-97D8-A911B2B4DA3E}" srcId="{2AE8B51C-69FA-4FAD-9421-BEF3AEAE196F}" destId="{2C81D9B7-E2B1-4EA8-A2E8-69624D05FEB2}" srcOrd="0" destOrd="0" parTransId="{FAD09110-C53E-4D4E-BC9B-C202D077797B}" sibTransId="{EB17F000-8F3F-415B-8ADB-187A909B40F3}"/>
    <dgm:cxn modelId="{2984A53D-05FD-4AB4-B0D7-E386ABBAA92E}" type="presParOf" srcId="{D3BF531D-5ABE-41BF-98C9-07AB303D257F}" destId="{24D9CE69-3F2A-448B-A63A-CFA94D6D8C31}" srcOrd="0" destOrd="0" presId="urn:microsoft.com/office/officeart/2011/layout/TabList"/>
    <dgm:cxn modelId="{928CD033-996A-431A-ABB2-090242923DBD}" type="presParOf" srcId="{24D9CE69-3F2A-448B-A63A-CFA94D6D8C31}" destId="{057712A6-BB86-4384-9854-61888ADA4A09}" srcOrd="0" destOrd="0" presId="urn:microsoft.com/office/officeart/2011/layout/TabList"/>
    <dgm:cxn modelId="{39D93A68-28EA-46A8-8669-6414B0F76D87}" type="presParOf" srcId="{24D9CE69-3F2A-448B-A63A-CFA94D6D8C31}" destId="{B8992368-49CF-437D-9ECE-A03AAEBCA980}" srcOrd="1" destOrd="0" presId="urn:microsoft.com/office/officeart/2011/layout/TabList"/>
    <dgm:cxn modelId="{7E085D3E-2FDD-4672-9E2F-DBDBBC3595D3}" type="presParOf" srcId="{24D9CE69-3F2A-448B-A63A-CFA94D6D8C31}" destId="{6DEE3127-BB97-4A5C-95F0-F1D8595295C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19106-00A0-4C20-B494-639EC1BFC87D}" type="doc">
      <dgm:prSet loTypeId="urn:microsoft.com/office/officeart/2011/layout/TabList" loCatId="officeonlin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AE8B51C-69FA-4FAD-9421-BEF3AEAE196F}">
      <dgm:prSet phldrT="[Text]"/>
      <dgm:spPr/>
      <dgm:t>
        <a:bodyPr/>
        <a:lstStyle/>
        <a:p>
          <a:r>
            <a:rPr lang="en-US" dirty="0" smtClean="0"/>
            <a:t>DNH</a:t>
          </a:r>
          <a:endParaRPr lang="en-US" dirty="0"/>
        </a:p>
      </dgm:t>
    </dgm:pt>
    <dgm:pt modelId="{D5A82CF1-D329-4E9A-8216-E436988D3768}" type="parTrans" cxnId="{4843BA83-F30E-45EE-B49E-79F739E5A6B8}">
      <dgm:prSet/>
      <dgm:spPr/>
      <dgm:t>
        <a:bodyPr/>
        <a:lstStyle/>
        <a:p>
          <a:endParaRPr lang="en-US"/>
        </a:p>
      </dgm:t>
    </dgm:pt>
    <dgm:pt modelId="{3A6EDEE1-83CD-4A6C-B9B4-A158946AE117}" type="sibTrans" cxnId="{4843BA83-F30E-45EE-B49E-79F739E5A6B8}">
      <dgm:prSet/>
      <dgm:spPr/>
      <dgm:t>
        <a:bodyPr/>
        <a:lstStyle/>
        <a:p>
          <a:endParaRPr lang="en-US"/>
        </a:p>
      </dgm:t>
    </dgm:pt>
    <dgm:pt modelId="{2C81D9B7-E2B1-4EA8-A2E8-69624D05FEB2}">
      <dgm:prSet phldrT="[Text]" custT="1"/>
      <dgm:spPr/>
      <dgm:t>
        <a:bodyPr/>
        <a:lstStyle/>
        <a:p>
          <a:r>
            <a:rPr lang="en-US" sz="2000" dirty="0" smtClean="0"/>
            <a:t> Dietetics</a:t>
          </a:r>
          <a:endParaRPr lang="en-US" sz="2000" dirty="0"/>
        </a:p>
      </dgm:t>
    </dgm:pt>
    <dgm:pt modelId="{FAD09110-C53E-4D4E-BC9B-C202D077797B}" type="parTrans" cxnId="{6CE4282D-FAC1-4DF1-97D8-A911B2B4DA3E}">
      <dgm:prSet/>
      <dgm:spPr/>
      <dgm:t>
        <a:bodyPr/>
        <a:lstStyle/>
        <a:p>
          <a:endParaRPr lang="en-US"/>
        </a:p>
      </dgm:t>
    </dgm:pt>
    <dgm:pt modelId="{EB17F000-8F3F-415B-8ADB-187A909B40F3}" type="sibTrans" cxnId="{6CE4282D-FAC1-4DF1-97D8-A911B2B4DA3E}">
      <dgm:prSet/>
      <dgm:spPr/>
      <dgm:t>
        <a:bodyPr/>
        <a:lstStyle/>
        <a:p>
          <a:endParaRPr lang="en-US"/>
        </a:p>
      </dgm:t>
    </dgm:pt>
    <dgm:pt modelId="{D3BF531D-5ABE-41BF-98C9-07AB303D257F}" type="pres">
      <dgm:prSet presAssocID="{A2E19106-00A0-4C20-B494-639EC1BFC87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D9CE69-3F2A-448B-A63A-CFA94D6D8C31}" type="pres">
      <dgm:prSet presAssocID="{2AE8B51C-69FA-4FAD-9421-BEF3AEAE196F}" presName="composite" presStyleCnt="0"/>
      <dgm:spPr/>
    </dgm:pt>
    <dgm:pt modelId="{057712A6-BB86-4384-9854-61888ADA4A09}" type="pres">
      <dgm:prSet presAssocID="{2AE8B51C-69FA-4FAD-9421-BEF3AEAE196F}" presName="FirstChild" presStyleLbl="revTx" presStyleIdx="0" presStyleCnt="1" custScaleX="76352" custLinFactNeighborX="6926" custLinFactNeighborY="-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92368-49CF-437D-9ECE-A03AAEBCA980}" type="pres">
      <dgm:prSet presAssocID="{2AE8B51C-69FA-4FAD-9421-BEF3AEAE196F}" presName="Parent" presStyleLbl="alignNode1" presStyleIdx="0" presStyleCnt="1" custScaleX="140385" custScaleY="16155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E3127-BB97-4A5C-95F0-F1D8595295C6}" type="pres">
      <dgm:prSet presAssocID="{2AE8B51C-69FA-4FAD-9421-BEF3AEAE196F}" presName="Accent" presStyleLbl="parChTrans1D1" presStyleIdx="0" presStyleCnt="1" custLinFactY="100000" custLinFactNeighborX="-3875" custLinFactNeighborY="182717"/>
      <dgm:spPr/>
    </dgm:pt>
  </dgm:ptLst>
  <dgm:cxnLst>
    <dgm:cxn modelId="{4843BA83-F30E-45EE-B49E-79F739E5A6B8}" srcId="{A2E19106-00A0-4C20-B494-639EC1BFC87D}" destId="{2AE8B51C-69FA-4FAD-9421-BEF3AEAE196F}" srcOrd="0" destOrd="0" parTransId="{D5A82CF1-D329-4E9A-8216-E436988D3768}" sibTransId="{3A6EDEE1-83CD-4A6C-B9B4-A158946AE117}"/>
    <dgm:cxn modelId="{1450CF34-DCB7-4B0E-AFD0-CA6EDC1E808B}" type="presOf" srcId="{2AE8B51C-69FA-4FAD-9421-BEF3AEAE196F}" destId="{B8992368-49CF-437D-9ECE-A03AAEBCA980}" srcOrd="0" destOrd="0" presId="urn:microsoft.com/office/officeart/2011/layout/TabList"/>
    <dgm:cxn modelId="{2D899265-A9CA-4121-B0F9-E9BBD69B98A9}" type="presOf" srcId="{2C81D9B7-E2B1-4EA8-A2E8-69624D05FEB2}" destId="{057712A6-BB86-4384-9854-61888ADA4A09}" srcOrd="0" destOrd="0" presId="urn:microsoft.com/office/officeart/2011/layout/TabList"/>
    <dgm:cxn modelId="{F3C12D4D-13D9-4395-B553-AC551E6F51B1}" type="presOf" srcId="{A2E19106-00A0-4C20-B494-639EC1BFC87D}" destId="{D3BF531D-5ABE-41BF-98C9-07AB303D257F}" srcOrd="0" destOrd="0" presId="urn:microsoft.com/office/officeart/2011/layout/TabList"/>
    <dgm:cxn modelId="{6CE4282D-FAC1-4DF1-97D8-A911B2B4DA3E}" srcId="{2AE8B51C-69FA-4FAD-9421-BEF3AEAE196F}" destId="{2C81D9B7-E2B1-4EA8-A2E8-69624D05FEB2}" srcOrd="0" destOrd="0" parTransId="{FAD09110-C53E-4D4E-BC9B-C202D077797B}" sibTransId="{EB17F000-8F3F-415B-8ADB-187A909B40F3}"/>
    <dgm:cxn modelId="{EDD1953C-1A86-47EA-96E9-B33AEFF8B8DB}" type="presParOf" srcId="{D3BF531D-5ABE-41BF-98C9-07AB303D257F}" destId="{24D9CE69-3F2A-448B-A63A-CFA94D6D8C31}" srcOrd="0" destOrd="0" presId="urn:microsoft.com/office/officeart/2011/layout/TabList"/>
    <dgm:cxn modelId="{F0861E91-FAB0-4DBD-B434-339C83324FC5}" type="presParOf" srcId="{24D9CE69-3F2A-448B-A63A-CFA94D6D8C31}" destId="{057712A6-BB86-4384-9854-61888ADA4A09}" srcOrd="0" destOrd="0" presId="urn:microsoft.com/office/officeart/2011/layout/TabList"/>
    <dgm:cxn modelId="{4B0A41D6-071F-40DD-9BEF-455D4464CE94}" type="presParOf" srcId="{24D9CE69-3F2A-448B-A63A-CFA94D6D8C31}" destId="{B8992368-49CF-437D-9ECE-A03AAEBCA980}" srcOrd="1" destOrd="0" presId="urn:microsoft.com/office/officeart/2011/layout/TabList"/>
    <dgm:cxn modelId="{AB7DA868-785F-47A3-82E3-528F16533814}" type="presParOf" srcId="{24D9CE69-3F2A-448B-A63A-CFA94D6D8C31}" destId="{6DEE3127-BB97-4A5C-95F0-F1D8595295C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E19106-00A0-4C20-B494-639EC1BFC87D}" type="doc">
      <dgm:prSet loTypeId="urn:microsoft.com/office/officeart/2011/layout/TabList" loCatId="officeonlin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AE8B51C-69FA-4FAD-9421-BEF3AEAE196F}">
      <dgm:prSet phldrT="[Text]"/>
      <dgm:spPr/>
      <dgm:t>
        <a:bodyPr/>
        <a:lstStyle/>
        <a:p>
          <a:r>
            <a:rPr lang="en-US" dirty="0" smtClean="0"/>
            <a:t>DNH</a:t>
          </a:r>
          <a:endParaRPr lang="en-US" dirty="0"/>
        </a:p>
      </dgm:t>
    </dgm:pt>
    <dgm:pt modelId="{D5A82CF1-D329-4E9A-8216-E436988D3768}" type="parTrans" cxnId="{4843BA83-F30E-45EE-B49E-79F739E5A6B8}">
      <dgm:prSet/>
      <dgm:spPr/>
      <dgm:t>
        <a:bodyPr/>
        <a:lstStyle/>
        <a:p>
          <a:endParaRPr lang="en-US"/>
        </a:p>
      </dgm:t>
    </dgm:pt>
    <dgm:pt modelId="{3A6EDEE1-83CD-4A6C-B9B4-A158946AE117}" type="sibTrans" cxnId="{4843BA83-F30E-45EE-B49E-79F739E5A6B8}">
      <dgm:prSet/>
      <dgm:spPr/>
      <dgm:t>
        <a:bodyPr/>
        <a:lstStyle/>
        <a:p>
          <a:endParaRPr lang="en-US"/>
        </a:p>
      </dgm:t>
    </dgm:pt>
    <dgm:pt modelId="{2C81D9B7-E2B1-4EA8-A2E8-69624D05FEB2}">
      <dgm:prSet phldrT="[Text]" custT="1"/>
      <dgm:spPr/>
      <dgm:t>
        <a:bodyPr/>
        <a:lstStyle/>
        <a:p>
          <a:r>
            <a:rPr lang="en-US" sz="2000" dirty="0" smtClean="0"/>
            <a:t> Dietetics</a:t>
          </a:r>
          <a:endParaRPr lang="en-US" sz="2000" dirty="0"/>
        </a:p>
      </dgm:t>
    </dgm:pt>
    <dgm:pt modelId="{FAD09110-C53E-4D4E-BC9B-C202D077797B}" type="parTrans" cxnId="{6CE4282D-FAC1-4DF1-97D8-A911B2B4DA3E}">
      <dgm:prSet/>
      <dgm:spPr/>
      <dgm:t>
        <a:bodyPr/>
        <a:lstStyle/>
        <a:p>
          <a:endParaRPr lang="en-US"/>
        </a:p>
      </dgm:t>
    </dgm:pt>
    <dgm:pt modelId="{EB17F000-8F3F-415B-8ADB-187A909B40F3}" type="sibTrans" cxnId="{6CE4282D-FAC1-4DF1-97D8-A911B2B4DA3E}">
      <dgm:prSet/>
      <dgm:spPr/>
      <dgm:t>
        <a:bodyPr/>
        <a:lstStyle/>
        <a:p>
          <a:endParaRPr lang="en-US"/>
        </a:p>
      </dgm:t>
    </dgm:pt>
    <dgm:pt modelId="{D3BF531D-5ABE-41BF-98C9-07AB303D257F}" type="pres">
      <dgm:prSet presAssocID="{A2E19106-00A0-4C20-B494-639EC1BFC87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D9CE69-3F2A-448B-A63A-CFA94D6D8C31}" type="pres">
      <dgm:prSet presAssocID="{2AE8B51C-69FA-4FAD-9421-BEF3AEAE196F}" presName="composite" presStyleCnt="0"/>
      <dgm:spPr/>
    </dgm:pt>
    <dgm:pt modelId="{057712A6-BB86-4384-9854-61888ADA4A09}" type="pres">
      <dgm:prSet presAssocID="{2AE8B51C-69FA-4FAD-9421-BEF3AEAE196F}" presName="FirstChild" presStyleLbl="revTx" presStyleIdx="0" presStyleCnt="1" custScaleX="76352" custLinFactNeighborX="6926" custLinFactNeighborY="-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92368-49CF-437D-9ECE-A03AAEBCA980}" type="pres">
      <dgm:prSet presAssocID="{2AE8B51C-69FA-4FAD-9421-BEF3AEAE196F}" presName="Parent" presStyleLbl="alignNode1" presStyleIdx="0" presStyleCnt="1" custScaleX="140385" custScaleY="16155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E3127-BB97-4A5C-95F0-F1D8595295C6}" type="pres">
      <dgm:prSet presAssocID="{2AE8B51C-69FA-4FAD-9421-BEF3AEAE196F}" presName="Accent" presStyleLbl="parChTrans1D1" presStyleIdx="0" presStyleCnt="1" custLinFactY="100000" custLinFactNeighborX="-3875" custLinFactNeighborY="182717"/>
      <dgm:spPr/>
    </dgm:pt>
  </dgm:ptLst>
  <dgm:cxnLst>
    <dgm:cxn modelId="{06F81DDE-B274-2B4A-B2EC-4A949CFBEDE9}" type="presOf" srcId="{A2E19106-00A0-4C20-B494-639EC1BFC87D}" destId="{D3BF531D-5ABE-41BF-98C9-07AB303D257F}" srcOrd="0" destOrd="0" presId="urn:microsoft.com/office/officeart/2011/layout/TabList"/>
    <dgm:cxn modelId="{36F3F59B-AC78-A04A-8F22-B2667C3BD54B}" type="presOf" srcId="{2AE8B51C-69FA-4FAD-9421-BEF3AEAE196F}" destId="{B8992368-49CF-437D-9ECE-A03AAEBCA980}" srcOrd="0" destOrd="0" presId="urn:microsoft.com/office/officeart/2011/layout/TabList"/>
    <dgm:cxn modelId="{9F05D859-4A54-D348-8792-88A4A732C278}" type="presOf" srcId="{2C81D9B7-E2B1-4EA8-A2E8-69624D05FEB2}" destId="{057712A6-BB86-4384-9854-61888ADA4A09}" srcOrd="0" destOrd="0" presId="urn:microsoft.com/office/officeart/2011/layout/TabList"/>
    <dgm:cxn modelId="{4843BA83-F30E-45EE-B49E-79F739E5A6B8}" srcId="{A2E19106-00A0-4C20-B494-639EC1BFC87D}" destId="{2AE8B51C-69FA-4FAD-9421-BEF3AEAE196F}" srcOrd="0" destOrd="0" parTransId="{D5A82CF1-D329-4E9A-8216-E436988D3768}" sibTransId="{3A6EDEE1-83CD-4A6C-B9B4-A158946AE117}"/>
    <dgm:cxn modelId="{6CE4282D-FAC1-4DF1-97D8-A911B2B4DA3E}" srcId="{2AE8B51C-69FA-4FAD-9421-BEF3AEAE196F}" destId="{2C81D9B7-E2B1-4EA8-A2E8-69624D05FEB2}" srcOrd="0" destOrd="0" parTransId="{FAD09110-C53E-4D4E-BC9B-C202D077797B}" sibTransId="{EB17F000-8F3F-415B-8ADB-187A909B40F3}"/>
    <dgm:cxn modelId="{3163FB04-86D1-2742-A80D-C0AF92BB6EC2}" type="presParOf" srcId="{D3BF531D-5ABE-41BF-98C9-07AB303D257F}" destId="{24D9CE69-3F2A-448B-A63A-CFA94D6D8C31}" srcOrd="0" destOrd="0" presId="urn:microsoft.com/office/officeart/2011/layout/TabList"/>
    <dgm:cxn modelId="{A1A00EF3-408B-E343-8A46-8A51EDA6D8DF}" type="presParOf" srcId="{24D9CE69-3F2A-448B-A63A-CFA94D6D8C31}" destId="{057712A6-BB86-4384-9854-61888ADA4A09}" srcOrd="0" destOrd="0" presId="urn:microsoft.com/office/officeart/2011/layout/TabList"/>
    <dgm:cxn modelId="{4A65EED6-543E-AB4A-8A43-5F478D4C8143}" type="presParOf" srcId="{24D9CE69-3F2A-448B-A63A-CFA94D6D8C31}" destId="{B8992368-49CF-437D-9ECE-A03AAEBCA980}" srcOrd="1" destOrd="0" presId="urn:microsoft.com/office/officeart/2011/layout/TabList"/>
    <dgm:cxn modelId="{980B110F-512D-9C4C-A632-E16B719552AB}" type="presParOf" srcId="{24D9CE69-3F2A-448B-A63A-CFA94D6D8C31}" destId="{6DEE3127-BB97-4A5C-95F0-F1D8595295C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E19106-00A0-4C20-B494-639EC1BFC87D}" type="doc">
      <dgm:prSet loTypeId="urn:microsoft.com/office/officeart/2011/layout/TabList" loCatId="officeonlin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AE8B51C-69FA-4FAD-9421-BEF3AEAE196F}">
      <dgm:prSet phldrT="[Text]"/>
      <dgm:spPr/>
      <dgm:t>
        <a:bodyPr/>
        <a:lstStyle/>
        <a:p>
          <a:r>
            <a:rPr lang="en-US" dirty="0" smtClean="0"/>
            <a:t>DNH</a:t>
          </a:r>
          <a:endParaRPr lang="en-US" dirty="0"/>
        </a:p>
      </dgm:t>
    </dgm:pt>
    <dgm:pt modelId="{D5A82CF1-D329-4E9A-8216-E436988D3768}" type="parTrans" cxnId="{4843BA83-F30E-45EE-B49E-79F739E5A6B8}">
      <dgm:prSet/>
      <dgm:spPr/>
      <dgm:t>
        <a:bodyPr/>
        <a:lstStyle/>
        <a:p>
          <a:endParaRPr lang="en-US"/>
        </a:p>
      </dgm:t>
    </dgm:pt>
    <dgm:pt modelId="{3A6EDEE1-83CD-4A6C-B9B4-A158946AE117}" type="sibTrans" cxnId="{4843BA83-F30E-45EE-B49E-79F739E5A6B8}">
      <dgm:prSet/>
      <dgm:spPr/>
      <dgm:t>
        <a:bodyPr/>
        <a:lstStyle/>
        <a:p>
          <a:endParaRPr lang="en-US"/>
        </a:p>
      </dgm:t>
    </dgm:pt>
    <dgm:pt modelId="{2C81D9B7-E2B1-4EA8-A2E8-69624D05FEB2}">
      <dgm:prSet phldrT="[Text]" custT="1"/>
      <dgm:spPr/>
      <dgm:t>
        <a:bodyPr/>
        <a:lstStyle/>
        <a:p>
          <a:r>
            <a:rPr lang="en-US" sz="2000" dirty="0" smtClean="0"/>
            <a:t> Nutritional Science</a:t>
          </a:r>
          <a:endParaRPr lang="en-US" sz="2000" dirty="0"/>
        </a:p>
      </dgm:t>
    </dgm:pt>
    <dgm:pt modelId="{FAD09110-C53E-4D4E-BC9B-C202D077797B}" type="parTrans" cxnId="{6CE4282D-FAC1-4DF1-97D8-A911B2B4DA3E}">
      <dgm:prSet/>
      <dgm:spPr/>
      <dgm:t>
        <a:bodyPr/>
        <a:lstStyle/>
        <a:p>
          <a:endParaRPr lang="en-US"/>
        </a:p>
      </dgm:t>
    </dgm:pt>
    <dgm:pt modelId="{EB17F000-8F3F-415B-8ADB-187A909B40F3}" type="sibTrans" cxnId="{6CE4282D-FAC1-4DF1-97D8-A911B2B4DA3E}">
      <dgm:prSet/>
      <dgm:spPr/>
      <dgm:t>
        <a:bodyPr/>
        <a:lstStyle/>
        <a:p>
          <a:endParaRPr lang="en-US"/>
        </a:p>
      </dgm:t>
    </dgm:pt>
    <dgm:pt modelId="{D3BF531D-5ABE-41BF-98C9-07AB303D257F}" type="pres">
      <dgm:prSet presAssocID="{A2E19106-00A0-4C20-B494-639EC1BFC87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D9CE69-3F2A-448B-A63A-CFA94D6D8C31}" type="pres">
      <dgm:prSet presAssocID="{2AE8B51C-69FA-4FAD-9421-BEF3AEAE196F}" presName="composite" presStyleCnt="0"/>
      <dgm:spPr/>
    </dgm:pt>
    <dgm:pt modelId="{057712A6-BB86-4384-9854-61888ADA4A09}" type="pres">
      <dgm:prSet presAssocID="{2AE8B51C-69FA-4FAD-9421-BEF3AEAE196F}" presName="FirstChild" presStyleLbl="revTx" presStyleIdx="0" presStyleCnt="1" custScaleX="76352" custLinFactNeighborX="6926" custLinFactNeighborY="-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92368-49CF-437D-9ECE-A03AAEBCA980}" type="pres">
      <dgm:prSet presAssocID="{2AE8B51C-69FA-4FAD-9421-BEF3AEAE196F}" presName="Parent" presStyleLbl="alignNode1" presStyleIdx="0" presStyleCnt="1" custScaleX="140385" custScaleY="16155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E3127-BB97-4A5C-95F0-F1D8595295C6}" type="pres">
      <dgm:prSet presAssocID="{2AE8B51C-69FA-4FAD-9421-BEF3AEAE196F}" presName="Accent" presStyleLbl="parChTrans1D1" presStyleIdx="0" presStyleCnt="1" custLinFactY="100000" custLinFactNeighborX="-3875" custLinFactNeighborY="182717"/>
      <dgm:spPr/>
    </dgm:pt>
  </dgm:ptLst>
  <dgm:cxnLst>
    <dgm:cxn modelId="{5B1BAF25-07FA-4566-BF3B-776CFF42BB10}" type="presOf" srcId="{A2E19106-00A0-4C20-B494-639EC1BFC87D}" destId="{D3BF531D-5ABE-41BF-98C9-07AB303D257F}" srcOrd="0" destOrd="0" presId="urn:microsoft.com/office/officeart/2011/layout/TabList"/>
    <dgm:cxn modelId="{3024DF28-F033-4511-A5F5-8E49C86B243A}" type="presOf" srcId="{2AE8B51C-69FA-4FAD-9421-BEF3AEAE196F}" destId="{B8992368-49CF-437D-9ECE-A03AAEBCA980}" srcOrd="0" destOrd="0" presId="urn:microsoft.com/office/officeart/2011/layout/TabList"/>
    <dgm:cxn modelId="{4843BA83-F30E-45EE-B49E-79F739E5A6B8}" srcId="{A2E19106-00A0-4C20-B494-639EC1BFC87D}" destId="{2AE8B51C-69FA-4FAD-9421-BEF3AEAE196F}" srcOrd="0" destOrd="0" parTransId="{D5A82CF1-D329-4E9A-8216-E436988D3768}" sibTransId="{3A6EDEE1-83CD-4A6C-B9B4-A158946AE117}"/>
    <dgm:cxn modelId="{44DBB2B3-D649-44BF-A03E-BE8EDEEFD8FB}" type="presOf" srcId="{2C81D9B7-E2B1-4EA8-A2E8-69624D05FEB2}" destId="{057712A6-BB86-4384-9854-61888ADA4A09}" srcOrd="0" destOrd="0" presId="urn:microsoft.com/office/officeart/2011/layout/TabList"/>
    <dgm:cxn modelId="{6CE4282D-FAC1-4DF1-97D8-A911B2B4DA3E}" srcId="{2AE8B51C-69FA-4FAD-9421-BEF3AEAE196F}" destId="{2C81D9B7-E2B1-4EA8-A2E8-69624D05FEB2}" srcOrd="0" destOrd="0" parTransId="{FAD09110-C53E-4D4E-BC9B-C202D077797B}" sibTransId="{EB17F000-8F3F-415B-8ADB-187A909B40F3}"/>
    <dgm:cxn modelId="{5B8353E2-BC6D-459B-AFAC-C46A7E5D050D}" type="presParOf" srcId="{D3BF531D-5ABE-41BF-98C9-07AB303D257F}" destId="{24D9CE69-3F2A-448B-A63A-CFA94D6D8C31}" srcOrd="0" destOrd="0" presId="urn:microsoft.com/office/officeart/2011/layout/TabList"/>
    <dgm:cxn modelId="{A26BC0FC-0E77-46FD-A9B3-55386DB17977}" type="presParOf" srcId="{24D9CE69-3F2A-448B-A63A-CFA94D6D8C31}" destId="{057712A6-BB86-4384-9854-61888ADA4A09}" srcOrd="0" destOrd="0" presId="urn:microsoft.com/office/officeart/2011/layout/TabList"/>
    <dgm:cxn modelId="{732477C7-74CD-465E-B4BC-10332ED2387A}" type="presParOf" srcId="{24D9CE69-3F2A-448B-A63A-CFA94D6D8C31}" destId="{B8992368-49CF-437D-9ECE-A03AAEBCA980}" srcOrd="1" destOrd="0" presId="urn:microsoft.com/office/officeart/2011/layout/TabList"/>
    <dgm:cxn modelId="{1A30F45F-2F71-45F8-9278-C3FA72E4A95D}" type="presParOf" srcId="{24D9CE69-3F2A-448B-A63A-CFA94D6D8C31}" destId="{6DEE3127-BB97-4A5C-95F0-F1D8595295C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E19106-00A0-4C20-B494-639EC1BFC87D}" type="doc">
      <dgm:prSet loTypeId="urn:microsoft.com/office/officeart/2011/layout/TabList" loCatId="officeonlin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AE8B51C-69FA-4FAD-9421-BEF3AEAE196F}">
      <dgm:prSet phldrT="[Text]"/>
      <dgm:spPr/>
      <dgm:t>
        <a:bodyPr/>
        <a:lstStyle/>
        <a:p>
          <a:r>
            <a:rPr lang="en-US" dirty="0" smtClean="0"/>
            <a:t>DNH</a:t>
          </a:r>
          <a:endParaRPr lang="en-US" dirty="0"/>
        </a:p>
      </dgm:t>
    </dgm:pt>
    <dgm:pt modelId="{D5A82CF1-D329-4E9A-8216-E436988D3768}" type="parTrans" cxnId="{4843BA83-F30E-45EE-B49E-79F739E5A6B8}">
      <dgm:prSet/>
      <dgm:spPr/>
      <dgm:t>
        <a:bodyPr/>
        <a:lstStyle/>
        <a:p>
          <a:endParaRPr lang="en-US"/>
        </a:p>
      </dgm:t>
    </dgm:pt>
    <dgm:pt modelId="{3A6EDEE1-83CD-4A6C-B9B4-A158946AE117}" type="sibTrans" cxnId="{4843BA83-F30E-45EE-B49E-79F739E5A6B8}">
      <dgm:prSet/>
      <dgm:spPr/>
      <dgm:t>
        <a:bodyPr/>
        <a:lstStyle/>
        <a:p>
          <a:endParaRPr lang="en-US"/>
        </a:p>
      </dgm:t>
    </dgm:pt>
    <dgm:pt modelId="{2C81D9B7-E2B1-4EA8-A2E8-69624D05FEB2}">
      <dgm:prSet phldrT="[Text]" custT="1"/>
      <dgm:spPr/>
      <dgm:t>
        <a:bodyPr/>
        <a:lstStyle/>
        <a:p>
          <a:r>
            <a:rPr lang="en-US" sz="2000" dirty="0" smtClean="0"/>
            <a:t> Nutritional Science</a:t>
          </a:r>
          <a:endParaRPr lang="en-US" sz="2000" dirty="0"/>
        </a:p>
      </dgm:t>
    </dgm:pt>
    <dgm:pt modelId="{FAD09110-C53E-4D4E-BC9B-C202D077797B}" type="parTrans" cxnId="{6CE4282D-FAC1-4DF1-97D8-A911B2B4DA3E}">
      <dgm:prSet/>
      <dgm:spPr/>
      <dgm:t>
        <a:bodyPr/>
        <a:lstStyle/>
        <a:p>
          <a:endParaRPr lang="en-US"/>
        </a:p>
      </dgm:t>
    </dgm:pt>
    <dgm:pt modelId="{EB17F000-8F3F-415B-8ADB-187A909B40F3}" type="sibTrans" cxnId="{6CE4282D-FAC1-4DF1-97D8-A911B2B4DA3E}">
      <dgm:prSet/>
      <dgm:spPr/>
      <dgm:t>
        <a:bodyPr/>
        <a:lstStyle/>
        <a:p>
          <a:endParaRPr lang="en-US"/>
        </a:p>
      </dgm:t>
    </dgm:pt>
    <dgm:pt modelId="{D3BF531D-5ABE-41BF-98C9-07AB303D257F}" type="pres">
      <dgm:prSet presAssocID="{A2E19106-00A0-4C20-B494-639EC1BFC87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D9CE69-3F2A-448B-A63A-CFA94D6D8C31}" type="pres">
      <dgm:prSet presAssocID="{2AE8B51C-69FA-4FAD-9421-BEF3AEAE196F}" presName="composite" presStyleCnt="0"/>
      <dgm:spPr/>
    </dgm:pt>
    <dgm:pt modelId="{057712A6-BB86-4384-9854-61888ADA4A09}" type="pres">
      <dgm:prSet presAssocID="{2AE8B51C-69FA-4FAD-9421-BEF3AEAE196F}" presName="FirstChild" presStyleLbl="revTx" presStyleIdx="0" presStyleCnt="1" custScaleX="76352" custLinFactNeighborX="6926" custLinFactNeighborY="-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92368-49CF-437D-9ECE-A03AAEBCA980}" type="pres">
      <dgm:prSet presAssocID="{2AE8B51C-69FA-4FAD-9421-BEF3AEAE196F}" presName="Parent" presStyleLbl="alignNode1" presStyleIdx="0" presStyleCnt="1" custScaleX="140385" custScaleY="16155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E3127-BB97-4A5C-95F0-F1D8595295C6}" type="pres">
      <dgm:prSet presAssocID="{2AE8B51C-69FA-4FAD-9421-BEF3AEAE196F}" presName="Accent" presStyleLbl="parChTrans1D1" presStyleIdx="0" presStyleCnt="1" custLinFactY="100000" custLinFactNeighborX="-3875" custLinFactNeighborY="182717"/>
      <dgm:spPr/>
    </dgm:pt>
  </dgm:ptLst>
  <dgm:cxnLst>
    <dgm:cxn modelId="{4843BA83-F30E-45EE-B49E-79F739E5A6B8}" srcId="{A2E19106-00A0-4C20-B494-639EC1BFC87D}" destId="{2AE8B51C-69FA-4FAD-9421-BEF3AEAE196F}" srcOrd="0" destOrd="0" parTransId="{D5A82CF1-D329-4E9A-8216-E436988D3768}" sibTransId="{3A6EDEE1-83CD-4A6C-B9B4-A158946AE117}"/>
    <dgm:cxn modelId="{804DAC69-779E-314D-9F65-E97F2CD9CC06}" type="presOf" srcId="{2AE8B51C-69FA-4FAD-9421-BEF3AEAE196F}" destId="{B8992368-49CF-437D-9ECE-A03AAEBCA980}" srcOrd="0" destOrd="0" presId="urn:microsoft.com/office/officeart/2011/layout/TabList"/>
    <dgm:cxn modelId="{61288470-BEDE-CD43-B7A5-4F8103CFAB5E}" type="presOf" srcId="{A2E19106-00A0-4C20-B494-639EC1BFC87D}" destId="{D3BF531D-5ABE-41BF-98C9-07AB303D257F}" srcOrd="0" destOrd="0" presId="urn:microsoft.com/office/officeart/2011/layout/TabList"/>
    <dgm:cxn modelId="{6CE4282D-FAC1-4DF1-97D8-A911B2B4DA3E}" srcId="{2AE8B51C-69FA-4FAD-9421-BEF3AEAE196F}" destId="{2C81D9B7-E2B1-4EA8-A2E8-69624D05FEB2}" srcOrd="0" destOrd="0" parTransId="{FAD09110-C53E-4D4E-BC9B-C202D077797B}" sibTransId="{EB17F000-8F3F-415B-8ADB-187A909B40F3}"/>
    <dgm:cxn modelId="{38144FD9-9E94-7A41-8B65-89B38A4E010E}" type="presOf" srcId="{2C81D9B7-E2B1-4EA8-A2E8-69624D05FEB2}" destId="{057712A6-BB86-4384-9854-61888ADA4A09}" srcOrd="0" destOrd="0" presId="urn:microsoft.com/office/officeart/2011/layout/TabList"/>
    <dgm:cxn modelId="{D87F1830-FFAA-984C-814F-F50F09BCEF81}" type="presParOf" srcId="{D3BF531D-5ABE-41BF-98C9-07AB303D257F}" destId="{24D9CE69-3F2A-448B-A63A-CFA94D6D8C31}" srcOrd="0" destOrd="0" presId="urn:microsoft.com/office/officeart/2011/layout/TabList"/>
    <dgm:cxn modelId="{5774C1BB-DE76-374F-B8B3-6445166E18CB}" type="presParOf" srcId="{24D9CE69-3F2A-448B-A63A-CFA94D6D8C31}" destId="{057712A6-BB86-4384-9854-61888ADA4A09}" srcOrd="0" destOrd="0" presId="urn:microsoft.com/office/officeart/2011/layout/TabList"/>
    <dgm:cxn modelId="{EE88B715-4F48-BA43-A636-F1AFB561809A}" type="presParOf" srcId="{24D9CE69-3F2A-448B-A63A-CFA94D6D8C31}" destId="{B8992368-49CF-437D-9ECE-A03AAEBCA980}" srcOrd="1" destOrd="0" presId="urn:microsoft.com/office/officeart/2011/layout/TabList"/>
    <dgm:cxn modelId="{371C94E9-D2EB-EB48-9036-3BE39F73176E}" type="presParOf" srcId="{24D9CE69-3F2A-448B-A63A-CFA94D6D8C31}" destId="{6DEE3127-BB97-4A5C-95F0-F1D8595295C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E19106-00A0-4C20-B494-639EC1BFC87D}" type="doc">
      <dgm:prSet loTypeId="urn:microsoft.com/office/officeart/2011/layout/TabList" loCatId="officeonlin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AE8B51C-69FA-4FAD-9421-BEF3AEAE196F}">
      <dgm:prSet phldrT="[Text]"/>
      <dgm:spPr/>
      <dgm:t>
        <a:bodyPr/>
        <a:lstStyle/>
        <a:p>
          <a:r>
            <a:rPr lang="en-US" dirty="0" smtClean="0"/>
            <a:t>DNH</a:t>
          </a:r>
          <a:endParaRPr lang="en-US" dirty="0"/>
        </a:p>
      </dgm:t>
    </dgm:pt>
    <dgm:pt modelId="{D5A82CF1-D329-4E9A-8216-E436988D3768}" type="parTrans" cxnId="{4843BA83-F30E-45EE-B49E-79F739E5A6B8}">
      <dgm:prSet/>
      <dgm:spPr/>
      <dgm:t>
        <a:bodyPr/>
        <a:lstStyle/>
        <a:p>
          <a:endParaRPr lang="en-US"/>
        </a:p>
      </dgm:t>
    </dgm:pt>
    <dgm:pt modelId="{3A6EDEE1-83CD-4A6C-B9B4-A158946AE117}" type="sibTrans" cxnId="{4843BA83-F30E-45EE-B49E-79F739E5A6B8}">
      <dgm:prSet/>
      <dgm:spPr/>
      <dgm:t>
        <a:bodyPr/>
        <a:lstStyle/>
        <a:p>
          <a:endParaRPr lang="en-US"/>
        </a:p>
      </dgm:t>
    </dgm:pt>
    <dgm:pt modelId="{2C81D9B7-E2B1-4EA8-A2E8-69624D05FEB2}">
      <dgm:prSet phldrT="[Text]" custT="1"/>
      <dgm:spPr/>
      <dgm:t>
        <a:bodyPr/>
        <a:lstStyle/>
        <a:p>
          <a:r>
            <a:rPr lang="en-US" sz="2000" dirty="0" smtClean="0"/>
            <a:t> Nutritional Science</a:t>
          </a:r>
          <a:endParaRPr lang="en-US" sz="2000" dirty="0"/>
        </a:p>
      </dgm:t>
    </dgm:pt>
    <dgm:pt modelId="{FAD09110-C53E-4D4E-BC9B-C202D077797B}" type="parTrans" cxnId="{6CE4282D-FAC1-4DF1-97D8-A911B2B4DA3E}">
      <dgm:prSet/>
      <dgm:spPr/>
      <dgm:t>
        <a:bodyPr/>
        <a:lstStyle/>
        <a:p>
          <a:endParaRPr lang="en-US"/>
        </a:p>
      </dgm:t>
    </dgm:pt>
    <dgm:pt modelId="{EB17F000-8F3F-415B-8ADB-187A909B40F3}" type="sibTrans" cxnId="{6CE4282D-FAC1-4DF1-97D8-A911B2B4DA3E}">
      <dgm:prSet/>
      <dgm:spPr/>
      <dgm:t>
        <a:bodyPr/>
        <a:lstStyle/>
        <a:p>
          <a:endParaRPr lang="en-US"/>
        </a:p>
      </dgm:t>
    </dgm:pt>
    <dgm:pt modelId="{D3BF531D-5ABE-41BF-98C9-07AB303D257F}" type="pres">
      <dgm:prSet presAssocID="{A2E19106-00A0-4C20-B494-639EC1BFC87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D9CE69-3F2A-448B-A63A-CFA94D6D8C31}" type="pres">
      <dgm:prSet presAssocID="{2AE8B51C-69FA-4FAD-9421-BEF3AEAE196F}" presName="composite" presStyleCnt="0"/>
      <dgm:spPr/>
    </dgm:pt>
    <dgm:pt modelId="{057712A6-BB86-4384-9854-61888ADA4A09}" type="pres">
      <dgm:prSet presAssocID="{2AE8B51C-69FA-4FAD-9421-BEF3AEAE196F}" presName="FirstChild" presStyleLbl="revTx" presStyleIdx="0" presStyleCnt="1" custScaleX="76352" custLinFactNeighborX="6926" custLinFactNeighborY="-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92368-49CF-437D-9ECE-A03AAEBCA980}" type="pres">
      <dgm:prSet presAssocID="{2AE8B51C-69FA-4FAD-9421-BEF3AEAE196F}" presName="Parent" presStyleLbl="alignNode1" presStyleIdx="0" presStyleCnt="1" custScaleX="140385" custScaleY="16155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E3127-BB97-4A5C-95F0-F1D8595295C6}" type="pres">
      <dgm:prSet presAssocID="{2AE8B51C-69FA-4FAD-9421-BEF3AEAE196F}" presName="Accent" presStyleLbl="parChTrans1D1" presStyleIdx="0" presStyleCnt="1" custLinFactY="100000" custLinFactNeighborX="-3875" custLinFactNeighborY="182717"/>
      <dgm:spPr/>
    </dgm:pt>
  </dgm:ptLst>
  <dgm:cxnLst>
    <dgm:cxn modelId="{71AA9668-E43E-6B41-BC1C-048123BFAAC7}" type="presOf" srcId="{2AE8B51C-69FA-4FAD-9421-BEF3AEAE196F}" destId="{B8992368-49CF-437D-9ECE-A03AAEBCA980}" srcOrd="0" destOrd="0" presId="urn:microsoft.com/office/officeart/2011/layout/TabList"/>
    <dgm:cxn modelId="{B951C9ED-6C45-DB4A-AB98-8ADFDFA8CE17}" type="presOf" srcId="{2C81D9B7-E2B1-4EA8-A2E8-69624D05FEB2}" destId="{057712A6-BB86-4384-9854-61888ADA4A09}" srcOrd="0" destOrd="0" presId="urn:microsoft.com/office/officeart/2011/layout/TabList"/>
    <dgm:cxn modelId="{4843BA83-F30E-45EE-B49E-79F739E5A6B8}" srcId="{A2E19106-00A0-4C20-B494-639EC1BFC87D}" destId="{2AE8B51C-69FA-4FAD-9421-BEF3AEAE196F}" srcOrd="0" destOrd="0" parTransId="{D5A82CF1-D329-4E9A-8216-E436988D3768}" sibTransId="{3A6EDEE1-83CD-4A6C-B9B4-A158946AE117}"/>
    <dgm:cxn modelId="{0AC5B621-7CEB-1644-A52C-2D5F0C92763C}" type="presOf" srcId="{A2E19106-00A0-4C20-B494-639EC1BFC87D}" destId="{D3BF531D-5ABE-41BF-98C9-07AB303D257F}" srcOrd="0" destOrd="0" presId="urn:microsoft.com/office/officeart/2011/layout/TabList"/>
    <dgm:cxn modelId="{6CE4282D-FAC1-4DF1-97D8-A911B2B4DA3E}" srcId="{2AE8B51C-69FA-4FAD-9421-BEF3AEAE196F}" destId="{2C81D9B7-E2B1-4EA8-A2E8-69624D05FEB2}" srcOrd="0" destOrd="0" parTransId="{FAD09110-C53E-4D4E-BC9B-C202D077797B}" sibTransId="{EB17F000-8F3F-415B-8ADB-187A909B40F3}"/>
    <dgm:cxn modelId="{E463BE84-C61C-D448-9178-F1502A6D03C0}" type="presParOf" srcId="{D3BF531D-5ABE-41BF-98C9-07AB303D257F}" destId="{24D9CE69-3F2A-448B-A63A-CFA94D6D8C31}" srcOrd="0" destOrd="0" presId="urn:microsoft.com/office/officeart/2011/layout/TabList"/>
    <dgm:cxn modelId="{76136AF6-E486-4F41-904C-219BD8394105}" type="presParOf" srcId="{24D9CE69-3F2A-448B-A63A-CFA94D6D8C31}" destId="{057712A6-BB86-4384-9854-61888ADA4A09}" srcOrd="0" destOrd="0" presId="urn:microsoft.com/office/officeart/2011/layout/TabList"/>
    <dgm:cxn modelId="{8F417A15-5813-2A41-8C88-3EF1E75AD8A1}" type="presParOf" srcId="{24D9CE69-3F2A-448B-A63A-CFA94D6D8C31}" destId="{B8992368-49CF-437D-9ECE-A03AAEBCA980}" srcOrd="1" destOrd="0" presId="urn:microsoft.com/office/officeart/2011/layout/TabList"/>
    <dgm:cxn modelId="{B6A135A5-2AAF-7943-8477-B2FC0F25E6A9}" type="presParOf" srcId="{24D9CE69-3F2A-448B-A63A-CFA94D6D8C31}" destId="{6DEE3127-BB97-4A5C-95F0-F1D8595295C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E19106-00A0-4C20-B494-639EC1BFC87D}" type="doc">
      <dgm:prSet loTypeId="urn:microsoft.com/office/officeart/2011/layout/TabList" loCatId="officeonlin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AE8B51C-69FA-4FAD-9421-BEF3AEAE196F}">
      <dgm:prSet phldrT="[Text]"/>
      <dgm:spPr/>
      <dgm:t>
        <a:bodyPr/>
        <a:lstStyle/>
        <a:p>
          <a:r>
            <a:rPr lang="en-US" dirty="0" smtClean="0"/>
            <a:t>DNH</a:t>
          </a:r>
          <a:endParaRPr lang="en-US" dirty="0"/>
        </a:p>
      </dgm:t>
    </dgm:pt>
    <dgm:pt modelId="{D5A82CF1-D329-4E9A-8216-E436988D3768}" type="parTrans" cxnId="{4843BA83-F30E-45EE-B49E-79F739E5A6B8}">
      <dgm:prSet/>
      <dgm:spPr/>
      <dgm:t>
        <a:bodyPr/>
        <a:lstStyle/>
        <a:p>
          <a:endParaRPr lang="en-US"/>
        </a:p>
      </dgm:t>
    </dgm:pt>
    <dgm:pt modelId="{3A6EDEE1-83CD-4A6C-B9B4-A158946AE117}" type="sibTrans" cxnId="{4843BA83-F30E-45EE-B49E-79F739E5A6B8}">
      <dgm:prSet/>
      <dgm:spPr/>
      <dgm:t>
        <a:bodyPr/>
        <a:lstStyle/>
        <a:p>
          <a:endParaRPr lang="en-US"/>
        </a:p>
      </dgm:t>
    </dgm:pt>
    <dgm:pt modelId="{2C81D9B7-E2B1-4EA8-A2E8-69624D05FEB2}">
      <dgm:prSet phldrT="[Text]" custT="1"/>
      <dgm:spPr/>
      <dgm:t>
        <a:bodyPr/>
        <a:lstStyle/>
        <a:p>
          <a:r>
            <a:rPr lang="en-US" sz="2000" dirty="0" smtClean="0"/>
            <a:t> PhD Program in Nutritional Sciences</a:t>
          </a:r>
          <a:endParaRPr lang="en-US" sz="2000" dirty="0"/>
        </a:p>
      </dgm:t>
    </dgm:pt>
    <dgm:pt modelId="{FAD09110-C53E-4D4E-BC9B-C202D077797B}" type="parTrans" cxnId="{6CE4282D-FAC1-4DF1-97D8-A911B2B4DA3E}">
      <dgm:prSet/>
      <dgm:spPr/>
      <dgm:t>
        <a:bodyPr/>
        <a:lstStyle/>
        <a:p>
          <a:endParaRPr lang="en-US"/>
        </a:p>
      </dgm:t>
    </dgm:pt>
    <dgm:pt modelId="{EB17F000-8F3F-415B-8ADB-187A909B40F3}" type="sibTrans" cxnId="{6CE4282D-FAC1-4DF1-97D8-A911B2B4DA3E}">
      <dgm:prSet/>
      <dgm:spPr/>
      <dgm:t>
        <a:bodyPr/>
        <a:lstStyle/>
        <a:p>
          <a:endParaRPr lang="en-US"/>
        </a:p>
      </dgm:t>
    </dgm:pt>
    <dgm:pt modelId="{D3BF531D-5ABE-41BF-98C9-07AB303D257F}" type="pres">
      <dgm:prSet presAssocID="{A2E19106-00A0-4C20-B494-639EC1BFC87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D9CE69-3F2A-448B-A63A-CFA94D6D8C31}" type="pres">
      <dgm:prSet presAssocID="{2AE8B51C-69FA-4FAD-9421-BEF3AEAE196F}" presName="composite" presStyleCnt="0"/>
      <dgm:spPr/>
    </dgm:pt>
    <dgm:pt modelId="{057712A6-BB86-4384-9854-61888ADA4A09}" type="pres">
      <dgm:prSet presAssocID="{2AE8B51C-69FA-4FAD-9421-BEF3AEAE196F}" presName="FirstChild" presStyleLbl="revTx" presStyleIdx="0" presStyleCnt="1" custScaleX="89866" custLinFactNeighborX="5237" custLinFactNeighborY="-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92368-49CF-437D-9ECE-A03AAEBCA980}" type="pres">
      <dgm:prSet presAssocID="{2AE8B51C-69FA-4FAD-9421-BEF3AEAE196F}" presName="Parent" presStyleLbl="alignNode1" presStyleIdx="0" presStyleCnt="1" custScaleX="140385" custScaleY="16155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E3127-BB97-4A5C-95F0-F1D8595295C6}" type="pres">
      <dgm:prSet presAssocID="{2AE8B51C-69FA-4FAD-9421-BEF3AEAE196F}" presName="Accent" presStyleLbl="parChTrans1D1" presStyleIdx="0" presStyleCnt="1" custLinFactY="100000" custLinFactNeighborX="-3875" custLinFactNeighborY="182717"/>
      <dgm:spPr/>
    </dgm:pt>
  </dgm:ptLst>
  <dgm:cxnLst>
    <dgm:cxn modelId="{4843BA83-F30E-45EE-B49E-79F739E5A6B8}" srcId="{A2E19106-00A0-4C20-B494-639EC1BFC87D}" destId="{2AE8B51C-69FA-4FAD-9421-BEF3AEAE196F}" srcOrd="0" destOrd="0" parTransId="{D5A82CF1-D329-4E9A-8216-E436988D3768}" sibTransId="{3A6EDEE1-83CD-4A6C-B9B4-A158946AE117}"/>
    <dgm:cxn modelId="{276E0FD1-67F0-45D7-8CD5-026812C0BE50}" type="presOf" srcId="{2AE8B51C-69FA-4FAD-9421-BEF3AEAE196F}" destId="{B8992368-49CF-437D-9ECE-A03AAEBCA980}" srcOrd="0" destOrd="0" presId="urn:microsoft.com/office/officeart/2011/layout/TabList"/>
    <dgm:cxn modelId="{6CE4282D-FAC1-4DF1-97D8-A911B2B4DA3E}" srcId="{2AE8B51C-69FA-4FAD-9421-BEF3AEAE196F}" destId="{2C81D9B7-E2B1-4EA8-A2E8-69624D05FEB2}" srcOrd="0" destOrd="0" parTransId="{FAD09110-C53E-4D4E-BC9B-C202D077797B}" sibTransId="{EB17F000-8F3F-415B-8ADB-187A909B40F3}"/>
    <dgm:cxn modelId="{1C5F35D5-880C-472F-9EC4-689CAE8CCD93}" type="presOf" srcId="{A2E19106-00A0-4C20-B494-639EC1BFC87D}" destId="{D3BF531D-5ABE-41BF-98C9-07AB303D257F}" srcOrd="0" destOrd="0" presId="urn:microsoft.com/office/officeart/2011/layout/TabList"/>
    <dgm:cxn modelId="{8AC0C33E-7E13-4450-9069-EFDB869BF4F2}" type="presOf" srcId="{2C81D9B7-E2B1-4EA8-A2E8-69624D05FEB2}" destId="{057712A6-BB86-4384-9854-61888ADA4A09}" srcOrd="0" destOrd="0" presId="urn:microsoft.com/office/officeart/2011/layout/TabList"/>
    <dgm:cxn modelId="{E15CD77A-7C9E-4953-A53C-29A353C7D1F8}" type="presParOf" srcId="{D3BF531D-5ABE-41BF-98C9-07AB303D257F}" destId="{24D9CE69-3F2A-448B-A63A-CFA94D6D8C31}" srcOrd="0" destOrd="0" presId="urn:microsoft.com/office/officeart/2011/layout/TabList"/>
    <dgm:cxn modelId="{856A48AD-9300-438A-8962-F16AC1717053}" type="presParOf" srcId="{24D9CE69-3F2A-448B-A63A-CFA94D6D8C31}" destId="{057712A6-BB86-4384-9854-61888ADA4A09}" srcOrd="0" destOrd="0" presId="urn:microsoft.com/office/officeart/2011/layout/TabList"/>
    <dgm:cxn modelId="{F1033FD9-D764-4002-B104-FBA40ACF9B89}" type="presParOf" srcId="{24D9CE69-3F2A-448B-A63A-CFA94D6D8C31}" destId="{B8992368-49CF-437D-9ECE-A03AAEBCA980}" srcOrd="1" destOrd="0" presId="urn:microsoft.com/office/officeart/2011/layout/TabList"/>
    <dgm:cxn modelId="{FB44DBA4-D978-45EA-909C-AE2BD6EC6E27}" type="presParOf" srcId="{24D9CE69-3F2A-448B-A63A-CFA94D6D8C31}" destId="{6DEE3127-BB97-4A5C-95F0-F1D8595295C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E19106-00A0-4C20-B494-639EC1BFC87D}" type="doc">
      <dgm:prSet loTypeId="urn:microsoft.com/office/officeart/2011/layout/TabList" loCatId="officeonlin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AE8B51C-69FA-4FAD-9421-BEF3AEAE196F}">
      <dgm:prSet phldrT="[Text]"/>
      <dgm:spPr/>
      <dgm:t>
        <a:bodyPr/>
        <a:lstStyle/>
        <a:p>
          <a:r>
            <a:rPr lang="en-US" dirty="0" smtClean="0"/>
            <a:t>DNH</a:t>
          </a:r>
          <a:endParaRPr lang="en-US" dirty="0"/>
        </a:p>
      </dgm:t>
    </dgm:pt>
    <dgm:pt modelId="{D5A82CF1-D329-4E9A-8216-E436988D3768}" type="parTrans" cxnId="{4843BA83-F30E-45EE-B49E-79F739E5A6B8}">
      <dgm:prSet/>
      <dgm:spPr/>
      <dgm:t>
        <a:bodyPr/>
        <a:lstStyle/>
        <a:p>
          <a:endParaRPr lang="en-US"/>
        </a:p>
      </dgm:t>
    </dgm:pt>
    <dgm:pt modelId="{3A6EDEE1-83CD-4A6C-B9B4-A158946AE117}" type="sibTrans" cxnId="{4843BA83-F30E-45EE-B49E-79F739E5A6B8}">
      <dgm:prSet/>
      <dgm:spPr/>
      <dgm:t>
        <a:bodyPr/>
        <a:lstStyle/>
        <a:p>
          <a:endParaRPr lang="en-US"/>
        </a:p>
      </dgm:t>
    </dgm:pt>
    <dgm:pt modelId="{2C81D9B7-E2B1-4EA8-A2E8-69624D05FEB2}">
      <dgm:prSet phldrT="[Text]" custT="1"/>
      <dgm:spPr/>
      <dgm:t>
        <a:bodyPr/>
        <a:lstStyle/>
        <a:p>
          <a:r>
            <a:rPr lang="en-US" sz="2400" b="1" dirty="0" smtClean="0"/>
            <a:t>Inclusion Criteria for Scientific Programs </a:t>
          </a:r>
          <a:endParaRPr lang="en-US" sz="2400" b="1" dirty="0"/>
        </a:p>
      </dgm:t>
    </dgm:pt>
    <dgm:pt modelId="{FAD09110-C53E-4D4E-BC9B-C202D077797B}" type="parTrans" cxnId="{6CE4282D-FAC1-4DF1-97D8-A911B2B4DA3E}">
      <dgm:prSet/>
      <dgm:spPr/>
      <dgm:t>
        <a:bodyPr/>
        <a:lstStyle/>
        <a:p>
          <a:endParaRPr lang="en-US"/>
        </a:p>
      </dgm:t>
    </dgm:pt>
    <dgm:pt modelId="{EB17F000-8F3F-415B-8ADB-187A909B40F3}" type="sibTrans" cxnId="{6CE4282D-FAC1-4DF1-97D8-A911B2B4DA3E}">
      <dgm:prSet/>
      <dgm:spPr/>
      <dgm:t>
        <a:bodyPr/>
        <a:lstStyle/>
        <a:p>
          <a:endParaRPr lang="en-US"/>
        </a:p>
      </dgm:t>
    </dgm:pt>
    <dgm:pt modelId="{D3BF531D-5ABE-41BF-98C9-07AB303D257F}" type="pres">
      <dgm:prSet presAssocID="{A2E19106-00A0-4C20-B494-639EC1BFC87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D9CE69-3F2A-448B-A63A-CFA94D6D8C31}" type="pres">
      <dgm:prSet presAssocID="{2AE8B51C-69FA-4FAD-9421-BEF3AEAE196F}" presName="composite" presStyleCnt="0"/>
      <dgm:spPr/>
    </dgm:pt>
    <dgm:pt modelId="{057712A6-BB86-4384-9854-61888ADA4A09}" type="pres">
      <dgm:prSet presAssocID="{2AE8B51C-69FA-4FAD-9421-BEF3AEAE196F}" presName="FirstChild" presStyleLbl="revTx" presStyleIdx="0" presStyleCnt="1" custScaleX="91583" custScaleY="192407" custLinFactNeighborX="-2857" custLinFactNeighborY="-53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92368-49CF-437D-9ECE-A03AAEBCA980}" type="pres">
      <dgm:prSet presAssocID="{2AE8B51C-69FA-4FAD-9421-BEF3AEAE196F}" presName="Parent" presStyleLbl="alignNode1" presStyleIdx="0" presStyleCnt="1" custScaleX="92308" custScaleY="16155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E3127-BB97-4A5C-95F0-F1D8595295C6}" type="pres">
      <dgm:prSet presAssocID="{2AE8B51C-69FA-4FAD-9421-BEF3AEAE196F}" presName="Accent" presStyleLbl="parChTrans1D1" presStyleIdx="0" presStyleCnt="1" custLinFactY="100000" custLinFactNeighborX="-3875" custLinFactNeighborY="182717"/>
      <dgm:spPr/>
    </dgm:pt>
  </dgm:ptLst>
  <dgm:cxnLst>
    <dgm:cxn modelId="{7614E4D4-16C8-6B46-9AF1-A8CEB305264A}" type="presOf" srcId="{A2E19106-00A0-4C20-B494-639EC1BFC87D}" destId="{D3BF531D-5ABE-41BF-98C9-07AB303D257F}" srcOrd="0" destOrd="0" presId="urn:microsoft.com/office/officeart/2011/layout/TabList"/>
    <dgm:cxn modelId="{413E2206-C183-DF40-A0F5-DBBD1BB395C9}" type="presOf" srcId="{2C81D9B7-E2B1-4EA8-A2E8-69624D05FEB2}" destId="{057712A6-BB86-4384-9854-61888ADA4A09}" srcOrd="0" destOrd="0" presId="urn:microsoft.com/office/officeart/2011/layout/TabList"/>
    <dgm:cxn modelId="{4843BA83-F30E-45EE-B49E-79F739E5A6B8}" srcId="{A2E19106-00A0-4C20-B494-639EC1BFC87D}" destId="{2AE8B51C-69FA-4FAD-9421-BEF3AEAE196F}" srcOrd="0" destOrd="0" parTransId="{D5A82CF1-D329-4E9A-8216-E436988D3768}" sibTransId="{3A6EDEE1-83CD-4A6C-B9B4-A158946AE117}"/>
    <dgm:cxn modelId="{F3AF2861-F3DC-8A48-918A-99F4DB4EE940}" type="presOf" srcId="{2AE8B51C-69FA-4FAD-9421-BEF3AEAE196F}" destId="{B8992368-49CF-437D-9ECE-A03AAEBCA980}" srcOrd="0" destOrd="0" presId="urn:microsoft.com/office/officeart/2011/layout/TabList"/>
    <dgm:cxn modelId="{6CE4282D-FAC1-4DF1-97D8-A911B2B4DA3E}" srcId="{2AE8B51C-69FA-4FAD-9421-BEF3AEAE196F}" destId="{2C81D9B7-E2B1-4EA8-A2E8-69624D05FEB2}" srcOrd="0" destOrd="0" parTransId="{FAD09110-C53E-4D4E-BC9B-C202D077797B}" sibTransId="{EB17F000-8F3F-415B-8ADB-187A909B40F3}"/>
    <dgm:cxn modelId="{F1A890A0-1429-1741-B23F-1DD36950B563}" type="presParOf" srcId="{D3BF531D-5ABE-41BF-98C9-07AB303D257F}" destId="{24D9CE69-3F2A-448B-A63A-CFA94D6D8C31}" srcOrd="0" destOrd="0" presId="urn:microsoft.com/office/officeart/2011/layout/TabList"/>
    <dgm:cxn modelId="{C28AB78C-42A7-A749-8C3D-6A31A6D23774}" type="presParOf" srcId="{24D9CE69-3F2A-448B-A63A-CFA94D6D8C31}" destId="{057712A6-BB86-4384-9854-61888ADA4A09}" srcOrd="0" destOrd="0" presId="urn:microsoft.com/office/officeart/2011/layout/TabList"/>
    <dgm:cxn modelId="{DBD76A20-D6A2-8E4D-A427-0CEAADAD4F95}" type="presParOf" srcId="{24D9CE69-3F2A-448B-A63A-CFA94D6D8C31}" destId="{B8992368-49CF-437D-9ECE-A03AAEBCA980}" srcOrd="1" destOrd="0" presId="urn:microsoft.com/office/officeart/2011/layout/TabList"/>
    <dgm:cxn modelId="{C43BE624-7AD9-EA44-9514-C7C1F89ECF04}" type="presParOf" srcId="{24D9CE69-3F2A-448B-A63A-CFA94D6D8C31}" destId="{6DEE3127-BB97-4A5C-95F0-F1D8595295C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E3127-BB97-4A5C-95F0-F1D8595295C6}">
      <dsp:nvSpPr>
        <dsp:cNvPr id="0" name=""/>
        <dsp:cNvSpPr/>
      </dsp:nvSpPr>
      <dsp:spPr>
        <a:xfrm>
          <a:off x="0" y="762000"/>
          <a:ext cx="60960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12A6-BB86-4384-9854-61888ADA4A09}">
      <dsp:nvSpPr>
        <dsp:cNvPr id="0" name=""/>
        <dsp:cNvSpPr/>
      </dsp:nvSpPr>
      <dsp:spPr>
        <a:xfrm>
          <a:off x="2590801" y="304801"/>
          <a:ext cx="3444269" cy="32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Department Mission</a:t>
          </a:r>
          <a:endParaRPr lang="en-US" sz="2000" kern="1200" dirty="0"/>
        </a:p>
      </dsp:txBody>
      <dsp:txXfrm>
        <a:off x="2590801" y="304801"/>
        <a:ext cx="3444269" cy="329844"/>
      </dsp:txXfrm>
    </dsp:sp>
    <dsp:sp modelId="{B8992368-49CF-437D-9ECE-A03AAEBCA980}">
      <dsp:nvSpPr>
        <dsp:cNvPr id="0" name=""/>
        <dsp:cNvSpPr/>
      </dsp:nvSpPr>
      <dsp:spPr>
        <a:xfrm>
          <a:off x="-160021" y="228861"/>
          <a:ext cx="2225046" cy="5328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DNH</a:t>
          </a:r>
          <a:endParaRPr lang="en-US" sz="2800" kern="1200" dirty="0"/>
        </a:p>
      </dsp:txBody>
      <dsp:txXfrm>
        <a:off x="-134003" y="254879"/>
        <a:ext cx="2173010" cy="5068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E3127-BB97-4A5C-95F0-F1D8595295C6}">
      <dsp:nvSpPr>
        <dsp:cNvPr id="0" name=""/>
        <dsp:cNvSpPr/>
      </dsp:nvSpPr>
      <dsp:spPr>
        <a:xfrm>
          <a:off x="0" y="762000"/>
          <a:ext cx="66294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12A6-BB86-4384-9854-61888ADA4A09}">
      <dsp:nvSpPr>
        <dsp:cNvPr id="0" name=""/>
        <dsp:cNvSpPr/>
      </dsp:nvSpPr>
      <dsp:spPr>
        <a:xfrm>
          <a:off x="2572829" y="304801"/>
          <a:ext cx="3745642" cy="32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Future Career for Dietitians</a:t>
          </a:r>
          <a:endParaRPr lang="en-US" sz="2400" b="1" kern="1200" dirty="0"/>
        </a:p>
      </dsp:txBody>
      <dsp:txXfrm>
        <a:off x="2572829" y="304801"/>
        <a:ext cx="3745642" cy="329844"/>
      </dsp:txXfrm>
    </dsp:sp>
    <dsp:sp modelId="{B8992368-49CF-437D-9ECE-A03AAEBCA980}">
      <dsp:nvSpPr>
        <dsp:cNvPr id="0" name=""/>
        <dsp:cNvSpPr/>
      </dsp:nvSpPr>
      <dsp:spPr>
        <a:xfrm>
          <a:off x="-79865" y="228861"/>
          <a:ext cx="2043104" cy="5328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DNH</a:t>
          </a:r>
          <a:endParaRPr lang="en-US" sz="2800" kern="1200" dirty="0"/>
        </a:p>
      </dsp:txBody>
      <dsp:txXfrm>
        <a:off x="-53847" y="254879"/>
        <a:ext cx="1991068" cy="5068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E3127-BB97-4A5C-95F0-F1D8595295C6}">
      <dsp:nvSpPr>
        <dsp:cNvPr id="0" name=""/>
        <dsp:cNvSpPr/>
      </dsp:nvSpPr>
      <dsp:spPr>
        <a:xfrm>
          <a:off x="0" y="762000"/>
          <a:ext cx="66294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12A6-BB86-4384-9854-61888ADA4A09}">
      <dsp:nvSpPr>
        <dsp:cNvPr id="0" name=""/>
        <dsp:cNvSpPr/>
      </dsp:nvSpPr>
      <dsp:spPr>
        <a:xfrm>
          <a:off x="2109481" y="304801"/>
          <a:ext cx="4519918" cy="32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Future Career for Nutritionists</a:t>
          </a:r>
          <a:endParaRPr lang="en-US" sz="2400" b="1" kern="1200" dirty="0"/>
        </a:p>
      </dsp:txBody>
      <dsp:txXfrm>
        <a:off x="2109481" y="304801"/>
        <a:ext cx="4519918" cy="329844"/>
      </dsp:txXfrm>
    </dsp:sp>
    <dsp:sp modelId="{B8992368-49CF-437D-9ECE-A03AAEBCA980}">
      <dsp:nvSpPr>
        <dsp:cNvPr id="0" name=""/>
        <dsp:cNvSpPr/>
      </dsp:nvSpPr>
      <dsp:spPr>
        <a:xfrm>
          <a:off x="-79865" y="228861"/>
          <a:ext cx="2043104" cy="5328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DNH</a:t>
          </a:r>
          <a:endParaRPr lang="en-US" sz="2800" kern="1200" dirty="0"/>
        </a:p>
      </dsp:txBody>
      <dsp:txXfrm>
        <a:off x="-53847" y="254879"/>
        <a:ext cx="1991068" cy="506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E3127-BB97-4A5C-95F0-F1D8595295C6}">
      <dsp:nvSpPr>
        <dsp:cNvPr id="0" name=""/>
        <dsp:cNvSpPr/>
      </dsp:nvSpPr>
      <dsp:spPr>
        <a:xfrm>
          <a:off x="0" y="762000"/>
          <a:ext cx="64770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12A6-BB86-4384-9854-61888ADA4A09}">
      <dsp:nvSpPr>
        <dsp:cNvPr id="0" name=""/>
        <dsp:cNvSpPr/>
      </dsp:nvSpPr>
      <dsp:spPr>
        <a:xfrm>
          <a:off x="2590819" y="355957"/>
          <a:ext cx="3659536" cy="32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Academic Program</a:t>
          </a:r>
          <a:endParaRPr lang="en-US" sz="2000" kern="1200" dirty="0"/>
        </a:p>
      </dsp:txBody>
      <dsp:txXfrm>
        <a:off x="2590819" y="355957"/>
        <a:ext cx="3659536" cy="329844"/>
      </dsp:txXfrm>
    </dsp:sp>
    <dsp:sp modelId="{B8992368-49CF-437D-9ECE-A03AAEBCA980}">
      <dsp:nvSpPr>
        <dsp:cNvPr id="0" name=""/>
        <dsp:cNvSpPr/>
      </dsp:nvSpPr>
      <dsp:spPr>
        <a:xfrm>
          <a:off x="-170022" y="228861"/>
          <a:ext cx="2364111" cy="5328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DNH</a:t>
          </a:r>
          <a:endParaRPr lang="en-US" sz="2800" kern="1200" dirty="0"/>
        </a:p>
      </dsp:txBody>
      <dsp:txXfrm>
        <a:off x="-144004" y="254879"/>
        <a:ext cx="2312075" cy="506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E3127-BB97-4A5C-95F0-F1D8595295C6}">
      <dsp:nvSpPr>
        <dsp:cNvPr id="0" name=""/>
        <dsp:cNvSpPr/>
      </dsp:nvSpPr>
      <dsp:spPr>
        <a:xfrm>
          <a:off x="0" y="762000"/>
          <a:ext cx="60960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12A6-BB86-4384-9854-61888ADA4A09}">
      <dsp:nvSpPr>
        <dsp:cNvPr id="0" name=""/>
        <dsp:cNvSpPr/>
      </dsp:nvSpPr>
      <dsp:spPr>
        <a:xfrm>
          <a:off x="2590801" y="304801"/>
          <a:ext cx="3444269" cy="32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Dietetics</a:t>
          </a:r>
          <a:endParaRPr lang="en-US" sz="2000" kern="1200" dirty="0"/>
        </a:p>
      </dsp:txBody>
      <dsp:txXfrm>
        <a:off x="2590801" y="304801"/>
        <a:ext cx="3444269" cy="329844"/>
      </dsp:txXfrm>
    </dsp:sp>
    <dsp:sp modelId="{B8992368-49CF-437D-9ECE-A03AAEBCA980}">
      <dsp:nvSpPr>
        <dsp:cNvPr id="0" name=""/>
        <dsp:cNvSpPr/>
      </dsp:nvSpPr>
      <dsp:spPr>
        <a:xfrm>
          <a:off x="-160021" y="228861"/>
          <a:ext cx="2225046" cy="5328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DNH</a:t>
          </a:r>
          <a:endParaRPr lang="en-US" sz="2800" kern="1200" dirty="0"/>
        </a:p>
      </dsp:txBody>
      <dsp:txXfrm>
        <a:off x="-134003" y="254879"/>
        <a:ext cx="2173010" cy="506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E3127-BB97-4A5C-95F0-F1D8595295C6}">
      <dsp:nvSpPr>
        <dsp:cNvPr id="0" name=""/>
        <dsp:cNvSpPr/>
      </dsp:nvSpPr>
      <dsp:spPr>
        <a:xfrm>
          <a:off x="0" y="762000"/>
          <a:ext cx="60960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12A6-BB86-4384-9854-61888ADA4A09}">
      <dsp:nvSpPr>
        <dsp:cNvPr id="0" name=""/>
        <dsp:cNvSpPr/>
      </dsp:nvSpPr>
      <dsp:spPr>
        <a:xfrm>
          <a:off x="2590801" y="304801"/>
          <a:ext cx="3444269" cy="32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Dietetics</a:t>
          </a:r>
          <a:endParaRPr lang="en-US" sz="2000" kern="1200" dirty="0"/>
        </a:p>
      </dsp:txBody>
      <dsp:txXfrm>
        <a:off x="2590801" y="304801"/>
        <a:ext cx="3444269" cy="329844"/>
      </dsp:txXfrm>
    </dsp:sp>
    <dsp:sp modelId="{B8992368-49CF-437D-9ECE-A03AAEBCA980}">
      <dsp:nvSpPr>
        <dsp:cNvPr id="0" name=""/>
        <dsp:cNvSpPr/>
      </dsp:nvSpPr>
      <dsp:spPr>
        <a:xfrm>
          <a:off x="-160021" y="228861"/>
          <a:ext cx="2225046" cy="5328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DNH</a:t>
          </a:r>
          <a:endParaRPr lang="en-US" sz="2800" kern="1200" dirty="0"/>
        </a:p>
      </dsp:txBody>
      <dsp:txXfrm>
        <a:off x="-134003" y="254879"/>
        <a:ext cx="2173010" cy="506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E3127-BB97-4A5C-95F0-F1D8595295C6}">
      <dsp:nvSpPr>
        <dsp:cNvPr id="0" name=""/>
        <dsp:cNvSpPr/>
      </dsp:nvSpPr>
      <dsp:spPr>
        <a:xfrm>
          <a:off x="0" y="762000"/>
          <a:ext cx="60960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12A6-BB86-4384-9854-61888ADA4A09}">
      <dsp:nvSpPr>
        <dsp:cNvPr id="0" name=""/>
        <dsp:cNvSpPr/>
      </dsp:nvSpPr>
      <dsp:spPr>
        <a:xfrm>
          <a:off x="2590801" y="304801"/>
          <a:ext cx="3444269" cy="32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Nutritional Science</a:t>
          </a:r>
          <a:endParaRPr lang="en-US" sz="2000" kern="1200" dirty="0"/>
        </a:p>
      </dsp:txBody>
      <dsp:txXfrm>
        <a:off x="2590801" y="304801"/>
        <a:ext cx="3444269" cy="329844"/>
      </dsp:txXfrm>
    </dsp:sp>
    <dsp:sp modelId="{B8992368-49CF-437D-9ECE-A03AAEBCA980}">
      <dsp:nvSpPr>
        <dsp:cNvPr id="0" name=""/>
        <dsp:cNvSpPr/>
      </dsp:nvSpPr>
      <dsp:spPr>
        <a:xfrm>
          <a:off x="-160021" y="228861"/>
          <a:ext cx="2225046" cy="5328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DNH</a:t>
          </a:r>
          <a:endParaRPr lang="en-US" sz="2800" kern="1200" dirty="0"/>
        </a:p>
      </dsp:txBody>
      <dsp:txXfrm>
        <a:off x="-134003" y="254879"/>
        <a:ext cx="2173010" cy="5068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E3127-BB97-4A5C-95F0-F1D8595295C6}">
      <dsp:nvSpPr>
        <dsp:cNvPr id="0" name=""/>
        <dsp:cNvSpPr/>
      </dsp:nvSpPr>
      <dsp:spPr>
        <a:xfrm>
          <a:off x="0" y="762000"/>
          <a:ext cx="60960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12A6-BB86-4384-9854-61888ADA4A09}">
      <dsp:nvSpPr>
        <dsp:cNvPr id="0" name=""/>
        <dsp:cNvSpPr/>
      </dsp:nvSpPr>
      <dsp:spPr>
        <a:xfrm>
          <a:off x="2590801" y="304801"/>
          <a:ext cx="3444269" cy="32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Nutritional Science</a:t>
          </a:r>
          <a:endParaRPr lang="en-US" sz="2000" kern="1200" dirty="0"/>
        </a:p>
      </dsp:txBody>
      <dsp:txXfrm>
        <a:off x="2590801" y="304801"/>
        <a:ext cx="3444269" cy="329844"/>
      </dsp:txXfrm>
    </dsp:sp>
    <dsp:sp modelId="{B8992368-49CF-437D-9ECE-A03AAEBCA980}">
      <dsp:nvSpPr>
        <dsp:cNvPr id="0" name=""/>
        <dsp:cNvSpPr/>
      </dsp:nvSpPr>
      <dsp:spPr>
        <a:xfrm>
          <a:off x="-160021" y="228861"/>
          <a:ext cx="2225046" cy="5328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DNH</a:t>
          </a:r>
          <a:endParaRPr lang="en-US" sz="2800" kern="1200" dirty="0"/>
        </a:p>
      </dsp:txBody>
      <dsp:txXfrm>
        <a:off x="-134003" y="254879"/>
        <a:ext cx="2173010" cy="5068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E3127-BB97-4A5C-95F0-F1D8595295C6}">
      <dsp:nvSpPr>
        <dsp:cNvPr id="0" name=""/>
        <dsp:cNvSpPr/>
      </dsp:nvSpPr>
      <dsp:spPr>
        <a:xfrm>
          <a:off x="0" y="762000"/>
          <a:ext cx="60960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12A6-BB86-4384-9854-61888ADA4A09}">
      <dsp:nvSpPr>
        <dsp:cNvPr id="0" name=""/>
        <dsp:cNvSpPr/>
      </dsp:nvSpPr>
      <dsp:spPr>
        <a:xfrm>
          <a:off x="2590801" y="304801"/>
          <a:ext cx="3444269" cy="32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Nutritional Science</a:t>
          </a:r>
          <a:endParaRPr lang="en-US" sz="2000" kern="1200" dirty="0"/>
        </a:p>
      </dsp:txBody>
      <dsp:txXfrm>
        <a:off x="2590801" y="304801"/>
        <a:ext cx="3444269" cy="329844"/>
      </dsp:txXfrm>
    </dsp:sp>
    <dsp:sp modelId="{B8992368-49CF-437D-9ECE-A03AAEBCA980}">
      <dsp:nvSpPr>
        <dsp:cNvPr id="0" name=""/>
        <dsp:cNvSpPr/>
      </dsp:nvSpPr>
      <dsp:spPr>
        <a:xfrm>
          <a:off x="-160021" y="228861"/>
          <a:ext cx="2225046" cy="5328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DNH</a:t>
          </a:r>
          <a:endParaRPr lang="en-US" sz="2800" kern="1200" dirty="0"/>
        </a:p>
      </dsp:txBody>
      <dsp:txXfrm>
        <a:off x="-134003" y="254879"/>
        <a:ext cx="2173010" cy="5068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E3127-BB97-4A5C-95F0-F1D8595295C6}">
      <dsp:nvSpPr>
        <dsp:cNvPr id="0" name=""/>
        <dsp:cNvSpPr/>
      </dsp:nvSpPr>
      <dsp:spPr>
        <a:xfrm>
          <a:off x="0" y="762000"/>
          <a:ext cx="60960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12A6-BB86-4384-9854-61888ADA4A09}">
      <dsp:nvSpPr>
        <dsp:cNvPr id="0" name=""/>
        <dsp:cNvSpPr/>
      </dsp:nvSpPr>
      <dsp:spPr>
        <a:xfrm>
          <a:off x="2042108" y="304801"/>
          <a:ext cx="4053891" cy="32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PhD Program in Nutritional Sciences</a:t>
          </a:r>
          <a:endParaRPr lang="en-US" sz="2000" kern="1200" dirty="0"/>
        </a:p>
      </dsp:txBody>
      <dsp:txXfrm>
        <a:off x="2042108" y="304801"/>
        <a:ext cx="4053891" cy="329844"/>
      </dsp:txXfrm>
    </dsp:sp>
    <dsp:sp modelId="{B8992368-49CF-437D-9ECE-A03AAEBCA980}">
      <dsp:nvSpPr>
        <dsp:cNvPr id="0" name=""/>
        <dsp:cNvSpPr/>
      </dsp:nvSpPr>
      <dsp:spPr>
        <a:xfrm>
          <a:off x="-160021" y="228861"/>
          <a:ext cx="2225046" cy="5328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DNH</a:t>
          </a:r>
          <a:endParaRPr lang="en-US" sz="2800" kern="1200" dirty="0"/>
        </a:p>
      </dsp:txBody>
      <dsp:txXfrm>
        <a:off x="-134003" y="254879"/>
        <a:ext cx="2173010" cy="5068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E3127-BB97-4A5C-95F0-F1D8595295C6}">
      <dsp:nvSpPr>
        <dsp:cNvPr id="0" name=""/>
        <dsp:cNvSpPr/>
      </dsp:nvSpPr>
      <dsp:spPr>
        <a:xfrm>
          <a:off x="0" y="762000"/>
          <a:ext cx="76200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12A6-BB86-4384-9854-61888ADA4A09}">
      <dsp:nvSpPr>
        <dsp:cNvPr id="0" name=""/>
        <dsp:cNvSpPr/>
      </dsp:nvSpPr>
      <dsp:spPr>
        <a:xfrm>
          <a:off x="2057408" y="0"/>
          <a:ext cx="5164182" cy="63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Inclusion Criteria for Scientific Programs </a:t>
          </a:r>
          <a:endParaRPr lang="en-US" sz="2400" b="1" kern="1200" dirty="0"/>
        </a:p>
      </dsp:txBody>
      <dsp:txXfrm>
        <a:off x="2057408" y="0"/>
        <a:ext cx="5164182" cy="634644"/>
      </dsp:txXfrm>
    </dsp:sp>
    <dsp:sp modelId="{B8992368-49CF-437D-9ECE-A03AAEBCA980}">
      <dsp:nvSpPr>
        <dsp:cNvPr id="0" name=""/>
        <dsp:cNvSpPr/>
      </dsp:nvSpPr>
      <dsp:spPr>
        <a:xfrm>
          <a:off x="76196" y="228861"/>
          <a:ext cx="1828806" cy="5328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DNH</a:t>
          </a:r>
          <a:endParaRPr lang="en-US" sz="2800" kern="1200" dirty="0"/>
        </a:p>
      </dsp:txBody>
      <dsp:txXfrm>
        <a:off x="102214" y="254879"/>
        <a:ext cx="1776770" cy="506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02B4BF84-5437-854A-88A2-3AD2E4C24ED4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0D49BF70-9316-4F38-A2FA-6834CD42F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72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B4A8-3E1B-0B47-BE54-CACF8414F9B2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5CFA-948B-482A-B14A-C89602966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35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55CFA-948B-482A-B14A-C896029669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Dietetics major prepares graduates to work in the applied field of dietetics in such as clinical dietitians, nutrition services managers, nutrition educators, and community dietitians.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55CFA-948B-482A-B14A-C896029669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This major prepares graduates to work as nutrition educators, public health nutritionists, health professionals, and nutrition researchers.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55CFA-948B-482A-B14A-C896029669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8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5957777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477C-F68A-424F-A4EE-046A289E2C8D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ig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  <p:sp>
        <p:nvSpPr>
          <p:cNvPr id="2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305107" y="2929719"/>
            <a:ext cx="2840480" cy="1752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6305107" y="4819672"/>
            <a:ext cx="2840480" cy="1752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3321915" y="4819672"/>
            <a:ext cx="2840480" cy="1752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8287"/>
            <a:ext cx="54165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003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0FE8EE-831E-EE48-8DB8-E3897DB4B2F9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603" y="1501254"/>
            <a:ext cx="8857397" cy="50701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C15525-2F7A-B044-AA16-5A143D9C34F1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6696075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AC283B-68DD-E147-A81D-DE8FEBE54176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4156" y="1524000"/>
            <a:ext cx="1768270" cy="5029200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524000"/>
            <a:ext cx="6858000" cy="5029200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7283D0-1ED2-8649-9962-CB2800B5D68D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61BB3-0C95-B745-8071-21E3BDAF1EFA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453B60A-CAFA-CC44-850E-238545BA3DF7}" type="datetime1">
              <a:rPr lang="en-US" smtClean="0"/>
              <a:t>3/16/15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sig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9607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061CF-6364-F242-B946-09BE75D710F2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171575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5720" y="1471599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6F5359-7B3B-A949-984C-02960EFAEE18}" type="datetime1">
              <a:rPr lang="en-US" smtClean="0"/>
              <a:t>3/16/15</a:t>
            </a:fld>
            <a:endParaRPr lang="en-US"/>
          </a:p>
        </p:txBody>
      </p:sp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534400" cy="4876800"/>
          </a:xfrm>
        </p:spPr>
        <p:txBody>
          <a:bodyPr/>
          <a:lstStyle>
            <a:lvl1pPr marL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98F5F7-9E03-F24B-9A47-AAD135E67C05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F18C2B-813F-BE42-8F86-9F3A93F25D28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1503430"/>
            <a:ext cx="4572000" cy="5065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3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B422F-5638-654E-BE9F-E1F64263A8D1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ED411D-A78C-0741-B815-68B32EC019BF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6AF8E1-20B8-3642-A200-C91AC83EAC08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17A2-B353-6D48-BE3B-47EFD104FDC5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15th Sept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1C9B4-DBFD-4E43-A28A-AE819DACB3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 descr="UAEU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91400" y="590093"/>
            <a:ext cx="1295400" cy="3782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trightacend.org/ACEND/content.aspx?id=6442485488" TargetMode="External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613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latin typeface="Calibri" pitchFamily="34" charset="0"/>
              </a:rPr>
              <a:t>Students Orientation </a:t>
            </a:r>
            <a:br>
              <a:rPr lang="en-US" sz="4900" dirty="0" smtClean="0">
                <a:latin typeface="Calibri" pitchFamily="34" charset="0"/>
              </a:rPr>
            </a:br>
            <a:r>
              <a:rPr lang="en-US" sz="4900" dirty="0" smtClean="0">
                <a:latin typeface="Calibri" pitchFamily="34" charset="0"/>
              </a:rPr>
              <a:t>Nutrition and Health Department</a:t>
            </a:r>
            <a:endParaRPr lang="en-US" sz="5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36161150"/>
              </p:ext>
            </p:extLst>
          </p:nvPr>
        </p:nvGraphicFramePr>
        <p:xfrm>
          <a:off x="228600" y="304800"/>
          <a:ext cx="7620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91868"/>
              </p:ext>
            </p:extLst>
          </p:nvPr>
        </p:nvGraphicFramePr>
        <p:xfrm>
          <a:off x="990599" y="2743200"/>
          <a:ext cx="7239001" cy="3581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05200"/>
                <a:gridCol w="3733801"/>
              </a:tblGrid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Dietetics Program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Nutritional Science Program</a:t>
                      </a:r>
                      <a:endParaRPr lang="en-US" dirty="0"/>
                    </a:p>
                  </a:txBody>
                  <a:tcPr anchor="ctr"/>
                </a:tc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GPA = &gt; 3.0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GPA =</a:t>
                      </a:r>
                      <a:r>
                        <a:rPr lang="en-US" sz="2000" baseline="0" dirty="0" smtClean="0"/>
                        <a:t> &gt; 2.4</a:t>
                      </a:r>
                      <a:endParaRPr lang="en-US" sz="2000" dirty="0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Introductory</a:t>
                      </a:r>
                      <a:r>
                        <a:rPr lang="en-US" sz="2000" baseline="0" dirty="0" smtClean="0"/>
                        <a:t> Biology (Grade C)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Introductory</a:t>
                      </a:r>
                      <a:r>
                        <a:rPr lang="en-US" sz="2000" baseline="0" dirty="0" smtClean="0"/>
                        <a:t> Biology (Grade C)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General Chemistry I </a:t>
                      </a:r>
                      <a:r>
                        <a:rPr lang="en-US" sz="2000" baseline="0" dirty="0" smtClean="0"/>
                        <a:t>(Grade C)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General Chemistry I </a:t>
                      </a:r>
                      <a:r>
                        <a:rPr lang="en-US" sz="2000" baseline="0" dirty="0" smtClean="0"/>
                        <a:t>(Grade C)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828800" y="1752600"/>
            <a:ext cx="5715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19122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/>
                <a:cs typeface="Arial Black"/>
              </a:rPr>
              <a:t>Not more than 20 CH of courses </a:t>
            </a:r>
          </a:p>
          <a:p>
            <a:pPr algn="ctr"/>
            <a:endParaRPr lang="en-US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727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/>
              <a:t>Clinical dietitians</a:t>
            </a:r>
          </a:p>
          <a:p>
            <a:r>
              <a:rPr lang="en-US" sz="3600" dirty="0"/>
              <a:t>Provide medical nutrition therapy </a:t>
            </a:r>
          </a:p>
          <a:p>
            <a:r>
              <a:rPr lang="en-US" sz="3600" dirty="0"/>
              <a:t>Hospitals, outpatient clinics, private practice</a:t>
            </a:r>
          </a:p>
          <a:p>
            <a:pPr marL="0" indent="0">
              <a:buNone/>
            </a:pPr>
            <a:r>
              <a:rPr lang="en-US" sz="3600" b="1" dirty="0"/>
              <a:t>Foodservice Management Dietitians</a:t>
            </a:r>
          </a:p>
          <a:p>
            <a:r>
              <a:rPr lang="en-US" sz="3600" dirty="0"/>
              <a:t>Foodservice administration</a:t>
            </a:r>
          </a:p>
          <a:p>
            <a:pPr marL="0" indent="0">
              <a:buNone/>
            </a:pPr>
            <a:r>
              <a:rPr lang="en-US" sz="3600" b="1" dirty="0"/>
              <a:t>Community Dietitians</a:t>
            </a:r>
          </a:p>
          <a:p>
            <a:r>
              <a:rPr lang="en-US" sz="3600" dirty="0"/>
              <a:t>Schools</a:t>
            </a:r>
          </a:p>
          <a:p>
            <a:r>
              <a:rPr lang="en-US" sz="3600" dirty="0"/>
              <a:t>Public Health Settings</a:t>
            </a:r>
          </a:p>
          <a:p>
            <a:r>
              <a:rPr lang="en-US" sz="3600" dirty="0"/>
              <a:t>Industry/business</a:t>
            </a:r>
          </a:p>
          <a:p>
            <a:r>
              <a:rPr lang="en-US" sz="3600" dirty="0"/>
              <a:t>Sports nutrition</a:t>
            </a:r>
          </a:p>
          <a:p>
            <a:r>
              <a:rPr lang="en-US" sz="3600" dirty="0"/>
              <a:t>Corporate wellness programs</a:t>
            </a:r>
          </a:p>
          <a:p>
            <a:pPr marL="0" indent="0">
              <a:buNone/>
            </a:pPr>
            <a:r>
              <a:rPr lang="en-US" sz="3600" b="1" dirty="0"/>
              <a:t>Dietitians in Research and Academia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9215589"/>
              </p:ext>
            </p:extLst>
          </p:nvPr>
        </p:nvGraphicFramePr>
        <p:xfrm>
          <a:off x="228600" y="304800"/>
          <a:ext cx="6629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591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029200"/>
          </a:xfrm>
        </p:spPr>
        <p:txBody>
          <a:bodyPr>
            <a:normAutofit fontScale="85000" lnSpcReduction="10000"/>
          </a:bodyPr>
          <a:lstStyle/>
          <a:p>
            <a:pPr fontAlgn="ctr"/>
            <a:r>
              <a:rPr lang="en-US" sz="2400" b="1" dirty="0"/>
              <a:t>Research </a:t>
            </a:r>
            <a:r>
              <a:rPr lang="en-US" sz="2400" b="1" dirty="0" smtClean="0"/>
              <a:t>Nutritionist</a:t>
            </a:r>
            <a:endParaRPr lang="en-US" sz="2400" dirty="0"/>
          </a:p>
          <a:p>
            <a:pPr fontAlgn="ctr"/>
            <a:r>
              <a:rPr lang="en-US" sz="2400" b="1" dirty="0"/>
              <a:t>Governmental institutions (food and health authorities): </a:t>
            </a:r>
            <a:r>
              <a:rPr lang="en-US" sz="2400" dirty="0"/>
              <a:t>administrative role, laboratory, research, education/</a:t>
            </a:r>
            <a:r>
              <a:rPr lang="en-US" sz="2400" dirty="0" smtClean="0"/>
              <a:t>communication</a:t>
            </a:r>
            <a:endParaRPr lang="en-US" sz="2400" dirty="0"/>
          </a:p>
          <a:p>
            <a:pPr fontAlgn="ctr"/>
            <a:r>
              <a:rPr lang="en-US" sz="2400" b="1" dirty="0"/>
              <a:t>Food , pharmaceutical and nutrition-related companies: </a:t>
            </a:r>
            <a:r>
              <a:rPr lang="en-US" sz="2400" dirty="0"/>
              <a:t>research, packaging, labeling, </a:t>
            </a:r>
            <a:r>
              <a:rPr lang="en-US" sz="2400" dirty="0" smtClean="0"/>
              <a:t>laboratory</a:t>
            </a:r>
            <a:endParaRPr lang="en-US" sz="2400" dirty="0"/>
          </a:p>
          <a:p>
            <a:pPr fontAlgn="ctr"/>
            <a:r>
              <a:rPr lang="en-US" sz="2400" b="1" dirty="0"/>
              <a:t>Public Health nutritionist: </a:t>
            </a:r>
            <a:r>
              <a:rPr lang="en-US" sz="2400" dirty="0"/>
              <a:t>to aid in diagnosing the nutritional problems of communities and in finding solutions, to develop wellness programs for </a:t>
            </a:r>
            <a:r>
              <a:rPr lang="en-US" sz="2400" dirty="0" smtClean="0"/>
              <a:t>populations</a:t>
            </a:r>
            <a:endParaRPr lang="en-US" sz="2400" dirty="0"/>
          </a:p>
          <a:p>
            <a:pPr fontAlgn="ctr"/>
            <a:r>
              <a:rPr lang="en-US" sz="2400" b="1" dirty="0"/>
              <a:t>Sport nutritionist: </a:t>
            </a:r>
            <a:r>
              <a:rPr lang="en-US" sz="2400" dirty="0"/>
              <a:t>to aid in diagnosing nutritional problems among athletes and/or active people and in counseling for health, performance and </a:t>
            </a:r>
            <a:r>
              <a:rPr lang="en-US" sz="2400" dirty="0" smtClean="0"/>
              <a:t>safety</a:t>
            </a:r>
            <a:endParaRPr lang="en-US" sz="2400" dirty="0"/>
          </a:p>
          <a:p>
            <a:pPr fontAlgn="ctr"/>
            <a:r>
              <a:rPr lang="en-US" sz="2400" b="1" dirty="0"/>
              <a:t>Business Nutritionist: </a:t>
            </a:r>
            <a:r>
              <a:rPr lang="en-US" sz="2400" dirty="0"/>
              <a:t>to be a resource person for </a:t>
            </a:r>
            <a:r>
              <a:rPr lang="en-US" sz="2400" dirty="0" smtClean="0"/>
              <a:t>media</a:t>
            </a:r>
            <a:endParaRPr lang="en-US" sz="2400" dirty="0"/>
          </a:p>
          <a:p>
            <a:r>
              <a:rPr lang="en-US" sz="2400" b="1" dirty="0"/>
              <a:t>Education Nutritionist: </a:t>
            </a:r>
            <a:r>
              <a:rPr lang="en-US" sz="2400" dirty="0"/>
              <a:t>to develop tools, training, workshops for health professionals or non-professionals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411870"/>
              </p:ext>
            </p:extLst>
          </p:nvPr>
        </p:nvGraphicFramePr>
        <p:xfrm>
          <a:off x="228600" y="304800"/>
          <a:ext cx="6629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30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646238"/>
            <a:ext cx="4267200" cy="639762"/>
          </a:xfrm>
        </p:spPr>
        <p:txBody>
          <a:bodyPr/>
          <a:lstStyle/>
          <a:p>
            <a:pPr algn="ctr"/>
            <a:r>
              <a:rPr lang="en-US" sz="2000" dirty="0"/>
              <a:t>E</a:t>
            </a:r>
            <a:r>
              <a:rPr lang="en-US" sz="2000" dirty="0" smtClean="0"/>
              <a:t>ducating  Secondary School  Students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Educating Primary School Children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6477000" cy="9159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Students </a:t>
            </a:r>
            <a:r>
              <a:rPr lang="en-US" b="1" dirty="0"/>
              <a:t>I</a:t>
            </a:r>
            <a:r>
              <a:rPr lang="en-US" b="1" dirty="0" smtClean="0"/>
              <a:t>nvolvements Nutrition </a:t>
            </a:r>
            <a:r>
              <a:rPr lang="en-US" b="1" dirty="0" smtClean="0"/>
              <a:t>Education in Schools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040188" cy="3261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67000"/>
            <a:ext cx="4041775" cy="3262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95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Students </a:t>
            </a:r>
            <a:r>
              <a:rPr lang="en-US" b="1" dirty="0" smtClean="0"/>
              <a:t>Conducting Nutrition Education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4038600" cy="4114800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r="19968"/>
          <a:stretch>
            <a:fillRect/>
          </a:stretch>
        </p:blipFill>
        <p:spPr>
          <a:xfrm>
            <a:off x="4572000" y="1828800"/>
            <a:ext cx="4495800" cy="4114800"/>
          </a:xfrm>
        </p:spPr>
      </p:pic>
    </p:spTree>
    <p:extLst>
      <p:ext uri="{BB962C8B-B14F-4D97-AF65-F5344CB8AC3E}">
        <p14:creationId xmlns:p14="http://schemas.microsoft.com/office/powerpoint/2010/main" val="45484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Practical activity in Sport Nutrition Course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810000" cy="4191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3276600" cy="4191000"/>
          </a:xfrm>
        </p:spPr>
      </p:pic>
    </p:spTree>
    <p:extLst>
      <p:ext uri="{BB962C8B-B14F-4D97-AF65-F5344CB8AC3E}">
        <p14:creationId xmlns:p14="http://schemas.microsoft.com/office/powerpoint/2010/main" val="128863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315474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Thank You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8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Promote, protect, and improve the nutritional wellbeing and health of individuals, families, and communities in the UAE through high quality education, research, and outreach programs in human 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nutrition. </a:t>
            </a:r>
            <a:endParaRPr lang="en-US" sz="2400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8011868"/>
              </p:ext>
            </p:extLst>
          </p:nvPr>
        </p:nvGraphicFramePr>
        <p:xfrm>
          <a:off x="228600" y="304800"/>
          <a:ext cx="6096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Two Undergraduate </a:t>
            </a:r>
            <a:r>
              <a:rPr lang="en-US" b="1" dirty="0"/>
              <a:t>P</a:t>
            </a:r>
            <a:r>
              <a:rPr lang="en-US" b="1" dirty="0" smtClean="0"/>
              <a:t>rograms </a:t>
            </a:r>
          </a:p>
          <a:p>
            <a:pPr lvl="1"/>
            <a:r>
              <a:rPr lang="en-US" b="1" dirty="0" smtClean="0"/>
              <a:t>Bachelors </a:t>
            </a:r>
            <a:r>
              <a:rPr lang="en-US" b="1" dirty="0"/>
              <a:t>Degree in </a:t>
            </a:r>
            <a:r>
              <a:rPr lang="en-US" b="1" dirty="0" smtClean="0"/>
              <a:t>Dietetics</a:t>
            </a:r>
            <a:endParaRPr lang="en-US" b="1" dirty="0"/>
          </a:p>
          <a:p>
            <a:pPr lvl="1"/>
            <a:r>
              <a:rPr lang="en-US" b="1" dirty="0" smtClean="0"/>
              <a:t>Bachelors Degree in Nutritional Science</a:t>
            </a:r>
            <a:endParaRPr lang="en-US" b="1" dirty="0"/>
          </a:p>
          <a:p>
            <a:pPr lvl="1"/>
            <a:endParaRPr lang="en-US" b="1" dirty="0" smtClean="0"/>
          </a:p>
          <a:p>
            <a:r>
              <a:rPr lang="en-US" b="1" dirty="0" smtClean="0"/>
              <a:t>PhD Program in Nutritional Sciences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6286964"/>
              </p:ext>
            </p:extLst>
          </p:nvPr>
        </p:nvGraphicFramePr>
        <p:xfrm>
          <a:off x="228600" y="304800"/>
          <a:ext cx="6477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35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Coordinated Program in Dietetics is accredited by  the </a:t>
            </a:r>
            <a:r>
              <a:rPr lang="en-GB" dirty="0" smtClean="0"/>
              <a:t>Accreditation </a:t>
            </a:r>
            <a:r>
              <a:rPr lang="en-GB" dirty="0"/>
              <a:t>Council for Education in Nutrition and Dietetics (</a:t>
            </a:r>
            <a:r>
              <a:rPr lang="en-GB" dirty="0" smtClean="0"/>
              <a:t>ACEND), USA.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T</a:t>
            </a:r>
            <a:r>
              <a:rPr lang="en-US" dirty="0" smtClean="0"/>
              <a:t>he CPD program is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n-US" dirty="0" smtClean="0"/>
              <a:t> </a:t>
            </a:r>
            <a:r>
              <a:rPr lang="en-US" dirty="0"/>
              <a:t>program in the </a:t>
            </a:r>
            <a:r>
              <a:rPr lang="en-US" dirty="0" smtClean="0"/>
              <a:t>UAE and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fifth</a:t>
            </a:r>
            <a:r>
              <a:rPr lang="en-US" dirty="0" smtClean="0"/>
              <a:t> program </a:t>
            </a:r>
            <a:r>
              <a:rPr lang="en-US" dirty="0"/>
              <a:t>outside the USA to be </a:t>
            </a:r>
            <a:r>
              <a:rPr lang="en-US" dirty="0" smtClean="0"/>
              <a:t>accredited: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u="sng" dirty="0">
                <a:hlinkClick r:id="rId3"/>
              </a:rPr>
              <a:t>http://www.eatrightacend.org/ACEND/content.aspx?id=6442485488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b="1" u="sng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7444348"/>
              </p:ext>
            </p:extLst>
          </p:nvPr>
        </p:nvGraphicFramePr>
        <p:xfrm>
          <a:off x="228600" y="304800"/>
          <a:ext cx="6096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780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16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600" b="1" dirty="0" smtClean="0"/>
              <a:t>CPD Program Coordinator</a:t>
            </a:r>
          </a:p>
          <a:p>
            <a:pPr marL="0" indent="0" algn="ctr">
              <a:buNone/>
            </a:pPr>
            <a:r>
              <a:rPr lang="en-US" sz="3600" b="1" dirty="0" smtClean="0"/>
              <a:t>Dr. </a:t>
            </a:r>
            <a:r>
              <a:rPr lang="en-US" sz="3600" b="1" dirty="0" err="1" smtClean="0"/>
              <a:t>Habiba</a:t>
            </a:r>
            <a:r>
              <a:rPr lang="en-US" sz="3600" b="1" dirty="0" smtClean="0"/>
              <a:t> Ali</a:t>
            </a:r>
            <a:endParaRPr lang="en-US" sz="36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8943407"/>
              </p:ext>
            </p:extLst>
          </p:nvPr>
        </p:nvGraphicFramePr>
        <p:xfrm>
          <a:off x="228600" y="304800"/>
          <a:ext cx="6096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1701800"/>
            <a:ext cx="2057400" cy="233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3009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dirty="0"/>
              <a:t>Nutritional Science major provides students with a solid understanding of the key role that diet plays in the prevention, development and treatment of most major diseases.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dirty="0"/>
              <a:t>program also emphasizes basic sciences </a:t>
            </a:r>
            <a:r>
              <a:rPr lang="en-US" dirty="0" smtClean="0"/>
              <a:t>for </a:t>
            </a:r>
            <a:r>
              <a:rPr lang="en-US" dirty="0"/>
              <a:t>students planning further studies in health-related professions such as medicine, </a:t>
            </a:r>
            <a:r>
              <a:rPr lang="en-US" dirty="0" smtClean="0"/>
              <a:t>nursing</a:t>
            </a:r>
            <a:r>
              <a:rPr lang="en-US" dirty="0"/>
              <a:t>, or physical therapy.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1626391"/>
              </p:ext>
            </p:extLst>
          </p:nvPr>
        </p:nvGraphicFramePr>
        <p:xfrm>
          <a:off x="228600" y="304800"/>
          <a:ext cx="6096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621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Department is currently working towards accrediting the </a:t>
            </a:r>
            <a:r>
              <a:rPr lang="en-US" dirty="0" smtClean="0"/>
              <a:t>Nutritional Science Program from </a:t>
            </a:r>
            <a:r>
              <a:rPr lang="en-US" dirty="0"/>
              <a:t>the </a:t>
            </a:r>
            <a:r>
              <a:rPr lang="en-GB" dirty="0" smtClean="0"/>
              <a:t>Association For Nutrition (AFN) – United Kingdom</a:t>
            </a:r>
            <a:r>
              <a:rPr lang="en-US" dirty="0" smtClean="0"/>
              <a:t>.</a:t>
            </a:r>
            <a:r>
              <a:rPr lang="en-US" dirty="0"/>
              <a:t>  </a:t>
            </a:r>
            <a:endParaRPr lang="en-US" dirty="0" smtClean="0"/>
          </a:p>
          <a:p>
            <a:pPr marL="0" indent="0">
              <a:buNone/>
            </a:pPr>
            <a:endParaRPr lang="en-US" b="1" u="sng" dirty="0" smtClean="0"/>
          </a:p>
          <a:p>
            <a:pPr marL="0" indent="0" algn="ctr">
              <a:buNone/>
            </a:pPr>
            <a:r>
              <a:rPr lang="en-US" b="1" u="sng" dirty="0" smtClean="0"/>
              <a:t>Accreditation </a:t>
            </a:r>
            <a:r>
              <a:rPr lang="en-US" b="1" u="sng" dirty="0"/>
              <a:t>expected </a:t>
            </a:r>
            <a:r>
              <a:rPr lang="en-US" b="1" u="sng" dirty="0" smtClean="0"/>
              <a:t>NEXT </a:t>
            </a:r>
            <a:r>
              <a:rPr lang="en-US" b="1" u="sng" dirty="0"/>
              <a:t>year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7818371"/>
              </p:ext>
            </p:extLst>
          </p:nvPr>
        </p:nvGraphicFramePr>
        <p:xfrm>
          <a:off x="228600" y="304800"/>
          <a:ext cx="6096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72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7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 smtClean="0"/>
              <a:t>NS Program Coordinator</a:t>
            </a:r>
          </a:p>
          <a:p>
            <a:pPr marL="0" indent="0" algn="ctr">
              <a:buNone/>
            </a:pPr>
            <a:r>
              <a:rPr lang="en-US" sz="3600" b="1" dirty="0" smtClean="0"/>
              <a:t>Dr. </a:t>
            </a:r>
            <a:r>
              <a:rPr lang="en-US" sz="3600" b="1" dirty="0" err="1" smtClean="0"/>
              <a:t>Carine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Platat</a:t>
            </a:r>
            <a:endParaRPr lang="en-US" sz="36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484829"/>
              </p:ext>
            </p:extLst>
          </p:nvPr>
        </p:nvGraphicFramePr>
        <p:xfrm>
          <a:off x="228600" y="304800"/>
          <a:ext cx="6096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1752600"/>
            <a:ext cx="22860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5421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dirty="0"/>
              <a:t>Department established a PhD program in Nutritional Sciences in Fall </a:t>
            </a:r>
            <a:r>
              <a:rPr lang="en-US" dirty="0" smtClean="0"/>
              <a:t>2010. 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dirty="0"/>
              <a:t>program was approved by the UAEU Board of Graduate </a:t>
            </a:r>
            <a:r>
              <a:rPr lang="en-US" dirty="0" smtClean="0"/>
              <a:t>Studies.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253044"/>
              </p:ext>
            </p:extLst>
          </p:nvPr>
        </p:nvGraphicFramePr>
        <p:xfrm>
          <a:off x="228600" y="304800"/>
          <a:ext cx="6096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30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aeu_green">
  <a:themeElements>
    <a:clrScheme name="UAEU Orange">
      <a:dk1>
        <a:sysClr val="windowText" lastClr="000000"/>
      </a:dk1>
      <a:lt1>
        <a:sysClr val="window" lastClr="FFFFFF"/>
      </a:lt1>
      <a:dk2>
        <a:srgbClr val="8A8073"/>
      </a:dk2>
      <a:lt2>
        <a:srgbClr val="E8E6E3"/>
      </a:lt2>
      <a:accent1>
        <a:srgbClr val="252A00"/>
      </a:accent1>
      <a:accent2>
        <a:srgbClr val="A8BA00"/>
      </a:accent2>
      <a:accent3>
        <a:srgbClr val="411E00"/>
      </a:accent3>
      <a:accent4>
        <a:srgbClr val="F29300"/>
      </a:accent4>
      <a:accent5>
        <a:srgbClr val="052942"/>
      </a:accent5>
      <a:accent6>
        <a:srgbClr val="00A3E0"/>
      </a:accent6>
      <a:hlink>
        <a:srgbClr val="A8BA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uaeu_presentation1</Template>
  <TotalTime>1676</TotalTime>
  <Words>542</Words>
  <Application>Microsoft Macintosh PowerPoint</Application>
  <PresentationFormat>On-screen Show (4:3)</PresentationFormat>
  <Paragraphs>89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uaeu_green</vt:lpstr>
      <vt:lpstr>Students Orientation  Nutrition and Health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Students Involvements Nutrition Education in Schools</vt:lpstr>
      <vt:lpstr>Students Conducting Nutrition Education </vt:lpstr>
      <vt:lpstr>Practical activity in Sport Nutrition Course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Taoufik Zoubeidi</dc:creator>
  <cp:lastModifiedBy>Ayesha Al Dhaheri</cp:lastModifiedBy>
  <cp:revision>182</cp:revision>
  <dcterms:created xsi:type="dcterms:W3CDTF">2010-11-24T12:00:52Z</dcterms:created>
  <dcterms:modified xsi:type="dcterms:W3CDTF">2015-03-16T18:42:15Z</dcterms:modified>
</cp:coreProperties>
</file>