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7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3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3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4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3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2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9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1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11F0A-1EC7-42DC-902A-CC7FD1FD0352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F6DDB-3E88-4FBD-A842-C17124E3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4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6060"/>
            <a:ext cx="1724025" cy="30734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585" y="228600"/>
            <a:ext cx="2279015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CDUAdmin1</dc:creator>
  <cp:lastModifiedBy>CDUAdmin1</cp:lastModifiedBy>
  <cp:revision>2</cp:revision>
  <dcterms:created xsi:type="dcterms:W3CDTF">2015-01-18T08:40:56Z</dcterms:created>
  <dcterms:modified xsi:type="dcterms:W3CDTF">2015-01-22T08:21:26Z</dcterms:modified>
</cp:coreProperties>
</file>