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7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3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3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14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30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9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28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90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11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11F0A-1EC7-42DC-902A-CC7FD1FD0352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848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6060"/>
            <a:ext cx="1724025" cy="30734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2585" y="228600"/>
            <a:ext cx="2279015" cy="409575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761998"/>
            <a:ext cx="4067175" cy="85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75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CDUAdmin1</dc:creator>
  <cp:lastModifiedBy>CDUAdmin1</cp:lastModifiedBy>
  <cp:revision>1</cp:revision>
  <dcterms:created xsi:type="dcterms:W3CDTF">2015-01-18T08:40:56Z</dcterms:created>
  <dcterms:modified xsi:type="dcterms:W3CDTF">2015-01-18T08:44:06Z</dcterms:modified>
</cp:coreProperties>
</file>