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70" r:id="rId3"/>
    <p:sldId id="267" r:id="rId4"/>
    <p:sldId id="260" r:id="rId5"/>
    <p:sldId id="261" r:id="rId6"/>
    <p:sldId id="266" r:id="rId7"/>
    <p:sldId id="265" r:id="rId8"/>
    <p:sldId id="269" r:id="rId9"/>
    <p:sldId id="274" r:id="rId10"/>
    <p:sldId id="275" r:id="rId11"/>
    <p:sldId id="278" r:id="rId12"/>
    <p:sldId id="276" r:id="rId13"/>
    <p:sldId id="272" r:id="rId14"/>
    <p:sldId id="277" r:id="rId15"/>
    <p:sldId id="271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mailto:Amalalhassani@uaeu.ac.ae" TargetMode="External"/><Relationship Id="rId2" Type="http://schemas.openxmlformats.org/officeDocument/2006/relationships/hyperlink" Target="mailto:Cos.RGS@uaeu.ac.ae" TargetMode="External"/><Relationship Id="rId1" Type="http://schemas.openxmlformats.org/officeDocument/2006/relationships/hyperlink" Target="mailto:Ruwayaa@uaeu.ac.ae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mailto:Amalalhassani@uaeu.ac.ae" TargetMode="External"/><Relationship Id="rId2" Type="http://schemas.openxmlformats.org/officeDocument/2006/relationships/hyperlink" Target="mailto:Cos.RGS@uaeu.ac.ae" TargetMode="External"/><Relationship Id="rId1" Type="http://schemas.openxmlformats.org/officeDocument/2006/relationships/hyperlink" Target="mailto:Ruwayaa@uaeu.ac.a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038B7-065A-4F6D-B1A8-1055194E29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08BE8B-3726-4FEC-9F20-9707548AD690}">
      <dgm:prSet phldrT="[Text]" custT="1"/>
      <dgm:spPr/>
      <dgm:t>
        <a:bodyPr/>
        <a:lstStyle/>
        <a:p>
          <a:pPr>
            <a:buNone/>
          </a:pPr>
          <a:r>
            <a:rPr lang="en-US" sz="2000" b="1" u="sng" dirty="0"/>
            <a:t>Full Time</a:t>
          </a:r>
          <a:r>
            <a:rPr lang="en-US" sz="2000" dirty="0"/>
            <a:t>: 4 semesters (9CHs per semester)</a:t>
          </a:r>
          <a:endParaRPr lang="en-GB" sz="2000" dirty="0"/>
        </a:p>
      </dgm:t>
    </dgm:pt>
    <dgm:pt modelId="{4953158D-349F-4E6E-BE97-84F6CBA758E0}" type="parTrans" cxnId="{9D628B67-2C79-4477-A866-AFC1CB0549C9}">
      <dgm:prSet/>
      <dgm:spPr/>
      <dgm:t>
        <a:bodyPr/>
        <a:lstStyle/>
        <a:p>
          <a:endParaRPr lang="en-GB"/>
        </a:p>
      </dgm:t>
    </dgm:pt>
    <dgm:pt modelId="{1A66622C-0BB1-4FAA-B444-02FFF8ED5506}" type="sibTrans" cxnId="{9D628B67-2C79-4477-A866-AFC1CB0549C9}">
      <dgm:prSet/>
      <dgm:spPr/>
      <dgm:t>
        <a:bodyPr/>
        <a:lstStyle/>
        <a:p>
          <a:endParaRPr lang="en-GB"/>
        </a:p>
      </dgm:t>
    </dgm:pt>
    <dgm:pt modelId="{A9089ACE-D5BD-4E59-9F70-431A09105A4A}">
      <dgm:prSet phldrT="[Text]" custT="1"/>
      <dgm:spPr/>
      <dgm:t>
        <a:bodyPr/>
        <a:lstStyle/>
        <a:p>
          <a:r>
            <a:rPr lang="en-GB" sz="2000" dirty="0">
              <a:solidFill>
                <a:srgbClr val="FF0000"/>
              </a:solidFill>
            </a:rPr>
            <a:t>Warning</a:t>
          </a:r>
        </a:p>
      </dgm:t>
    </dgm:pt>
    <dgm:pt modelId="{3DCDC93F-DC01-42BC-9DA2-6D15482B6C6D}" type="parTrans" cxnId="{E8574841-182F-4E68-AA7B-80C55CD863FD}">
      <dgm:prSet/>
      <dgm:spPr/>
      <dgm:t>
        <a:bodyPr/>
        <a:lstStyle/>
        <a:p>
          <a:endParaRPr lang="en-GB"/>
        </a:p>
      </dgm:t>
    </dgm:pt>
    <dgm:pt modelId="{4239AEF3-8E8E-482F-9D54-E9783E69E652}" type="sibTrans" cxnId="{E8574841-182F-4E68-AA7B-80C55CD863FD}">
      <dgm:prSet/>
      <dgm:spPr/>
      <dgm:t>
        <a:bodyPr/>
        <a:lstStyle/>
        <a:p>
          <a:endParaRPr lang="en-GB"/>
        </a:p>
      </dgm:t>
    </dgm:pt>
    <dgm:pt modelId="{43E3A6F3-9BCA-49DC-854C-AF1439379650}">
      <dgm:prSet phldrT="[Text]" custT="1"/>
      <dgm:spPr/>
      <dgm:t>
        <a:bodyPr/>
        <a:lstStyle/>
        <a:p>
          <a:pPr>
            <a:buNone/>
          </a:pPr>
          <a:r>
            <a:rPr lang="en-US" sz="2000" b="1" u="sng" dirty="0"/>
            <a:t>Part Time</a:t>
          </a:r>
          <a:r>
            <a:rPr lang="en-US" sz="2000" dirty="0"/>
            <a:t>: 8 semesters (6 CHs per semester)</a:t>
          </a:r>
          <a:endParaRPr lang="en-GB" sz="2000" dirty="0"/>
        </a:p>
      </dgm:t>
    </dgm:pt>
    <dgm:pt modelId="{A84E08E0-0B0D-4809-AA3E-5B96B147B15A}" type="parTrans" cxnId="{B06BDDF7-AC26-43F6-AAFA-6D9E4A3DB8CB}">
      <dgm:prSet/>
      <dgm:spPr/>
      <dgm:t>
        <a:bodyPr/>
        <a:lstStyle/>
        <a:p>
          <a:endParaRPr lang="en-GB"/>
        </a:p>
      </dgm:t>
    </dgm:pt>
    <dgm:pt modelId="{5EC80AA4-86B0-42DA-ABBD-06FB318156C1}" type="sibTrans" cxnId="{B06BDDF7-AC26-43F6-AAFA-6D9E4A3DB8CB}">
      <dgm:prSet/>
      <dgm:spPr/>
      <dgm:t>
        <a:bodyPr/>
        <a:lstStyle/>
        <a:p>
          <a:endParaRPr lang="en-GB"/>
        </a:p>
      </dgm:t>
    </dgm:pt>
    <dgm:pt modelId="{FC349D54-014B-4001-906E-80DE155FF0DE}">
      <dgm:prSet phldrT="[Text]" custT="1"/>
      <dgm:spPr/>
      <dgm:t>
        <a:bodyPr/>
        <a:lstStyle/>
        <a:p>
          <a:r>
            <a:rPr lang="en-GB" sz="1800" dirty="0">
              <a:solidFill>
                <a:srgbClr val="FF0000"/>
              </a:solidFill>
            </a:rPr>
            <a:t>Warning</a:t>
          </a:r>
        </a:p>
      </dgm:t>
    </dgm:pt>
    <dgm:pt modelId="{3C467B2B-3137-464A-9D4F-2544F765643B}" type="parTrans" cxnId="{69A51C20-615E-44BC-B3F7-A9F46607DC2B}">
      <dgm:prSet/>
      <dgm:spPr/>
      <dgm:t>
        <a:bodyPr/>
        <a:lstStyle/>
        <a:p>
          <a:endParaRPr lang="en-GB"/>
        </a:p>
      </dgm:t>
    </dgm:pt>
    <dgm:pt modelId="{25711F93-5E66-404F-8685-344D3A1A9C86}" type="sibTrans" cxnId="{69A51C20-615E-44BC-B3F7-A9F46607DC2B}">
      <dgm:prSet/>
      <dgm:spPr/>
      <dgm:t>
        <a:bodyPr/>
        <a:lstStyle/>
        <a:p>
          <a:endParaRPr lang="en-GB"/>
        </a:p>
      </dgm:t>
    </dgm:pt>
    <dgm:pt modelId="{F551EEDD-962D-4B27-8908-E975BD3CFE5F}" type="pres">
      <dgm:prSet presAssocID="{EE6038B7-065A-4F6D-B1A8-1055194E297D}" presName="linear" presStyleCnt="0">
        <dgm:presLayoutVars>
          <dgm:animLvl val="lvl"/>
          <dgm:resizeHandles val="exact"/>
        </dgm:presLayoutVars>
      </dgm:prSet>
      <dgm:spPr/>
    </dgm:pt>
    <dgm:pt modelId="{504FE6B0-8DC2-473C-B1B4-17126C076060}" type="pres">
      <dgm:prSet presAssocID="{2308BE8B-3726-4FEC-9F20-9707548AD690}" presName="parentText" presStyleLbl="node1" presStyleIdx="0" presStyleCnt="2" custLinFactNeighborX="272" custLinFactNeighborY="5525">
        <dgm:presLayoutVars>
          <dgm:chMax val="0"/>
          <dgm:bulletEnabled val="1"/>
        </dgm:presLayoutVars>
      </dgm:prSet>
      <dgm:spPr/>
    </dgm:pt>
    <dgm:pt modelId="{6F603B6C-1667-43D3-BD9D-6B52D629FC0F}" type="pres">
      <dgm:prSet presAssocID="{2308BE8B-3726-4FEC-9F20-9707548AD690}" presName="childText" presStyleLbl="revTx" presStyleIdx="0" presStyleCnt="2">
        <dgm:presLayoutVars>
          <dgm:bulletEnabled val="1"/>
        </dgm:presLayoutVars>
      </dgm:prSet>
      <dgm:spPr/>
    </dgm:pt>
    <dgm:pt modelId="{5DDA455A-D9FB-416B-8961-070193E240A3}" type="pres">
      <dgm:prSet presAssocID="{43E3A6F3-9BCA-49DC-854C-AF143937965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76CC55D-76DB-4C5E-ABB2-B6368C5F044C}" type="pres">
      <dgm:prSet presAssocID="{43E3A6F3-9BCA-49DC-854C-AF143937965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3DC060C-B06D-4631-8E76-7B51E448019A}" type="presOf" srcId="{FC349D54-014B-4001-906E-80DE155FF0DE}" destId="{876CC55D-76DB-4C5E-ABB2-B6368C5F044C}" srcOrd="0" destOrd="0" presId="urn:microsoft.com/office/officeart/2005/8/layout/vList2"/>
    <dgm:cxn modelId="{69A51C20-615E-44BC-B3F7-A9F46607DC2B}" srcId="{43E3A6F3-9BCA-49DC-854C-AF1439379650}" destId="{FC349D54-014B-4001-906E-80DE155FF0DE}" srcOrd="0" destOrd="0" parTransId="{3C467B2B-3137-464A-9D4F-2544F765643B}" sibTransId="{25711F93-5E66-404F-8685-344D3A1A9C86}"/>
    <dgm:cxn modelId="{99053624-4CBE-4D47-A4A9-6C02654D836A}" type="presOf" srcId="{A9089ACE-D5BD-4E59-9F70-431A09105A4A}" destId="{6F603B6C-1667-43D3-BD9D-6B52D629FC0F}" srcOrd="0" destOrd="0" presId="urn:microsoft.com/office/officeart/2005/8/layout/vList2"/>
    <dgm:cxn modelId="{E8574841-182F-4E68-AA7B-80C55CD863FD}" srcId="{2308BE8B-3726-4FEC-9F20-9707548AD690}" destId="{A9089ACE-D5BD-4E59-9F70-431A09105A4A}" srcOrd="0" destOrd="0" parTransId="{3DCDC93F-DC01-42BC-9DA2-6D15482B6C6D}" sibTransId="{4239AEF3-8E8E-482F-9D54-E9783E69E652}"/>
    <dgm:cxn modelId="{E2DDC744-42B2-42DB-9C90-19245CDAC811}" type="presOf" srcId="{2308BE8B-3726-4FEC-9F20-9707548AD690}" destId="{504FE6B0-8DC2-473C-B1B4-17126C076060}" srcOrd="0" destOrd="0" presId="urn:microsoft.com/office/officeart/2005/8/layout/vList2"/>
    <dgm:cxn modelId="{9D628B67-2C79-4477-A866-AFC1CB0549C9}" srcId="{EE6038B7-065A-4F6D-B1A8-1055194E297D}" destId="{2308BE8B-3726-4FEC-9F20-9707548AD690}" srcOrd="0" destOrd="0" parTransId="{4953158D-349F-4E6E-BE97-84F6CBA758E0}" sibTransId="{1A66622C-0BB1-4FAA-B444-02FFF8ED5506}"/>
    <dgm:cxn modelId="{8D4B1184-D43A-4703-9A0C-33D2D14C5C3B}" type="presOf" srcId="{EE6038B7-065A-4F6D-B1A8-1055194E297D}" destId="{F551EEDD-962D-4B27-8908-E975BD3CFE5F}" srcOrd="0" destOrd="0" presId="urn:microsoft.com/office/officeart/2005/8/layout/vList2"/>
    <dgm:cxn modelId="{B06BDDF7-AC26-43F6-AAFA-6D9E4A3DB8CB}" srcId="{EE6038B7-065A-4F6D-B1A8-1055194E297D}" destId="{43E3A6F3-9BCA-49DC-854C-AF1439379650}" srcOrd="1" destOrd="0" parTransId="{A84E08E0-0B0D-4809-AA3E-5B96B147B15A}" sibTransId="{5EC80AA4-86B0-42DA-ABBD-06FB318156C1}"/>
    <dgm:cxn modelId="{2E91A0F9-F830-41E3-A122-8175F8C21C20}" type="presOf" srcId="{43E3A6F3-9BCA-49DC-854C-AF1439379650}" destId="{5DDA455A-D9FB-416B-8961-070193E240A3}" srcOrd="0" destOrd="0" presId="urn:microsoft.com/office/officeart/2005/8/layout/vList2"/>
    <dgm:cxn modelId="{38E17BEE-7C80-4214-8249-EFFDF9D2462B}" type="presParOf" srcId="{F551EEDD-962D-4B27-8908-E975BD3CFE5F}" destId="{504FE6B0-8DC2-473C-B1B4-17126C076060}" srcOrd="0" destOrd="0" presId="urn:microsoft.com/office/officeart/2005/8/layout/vList2"/>
    <dgm:cxn modelId="{535F511B-3F86-4409-82EE-0E311E95BC29}" type="presParOf" srcId="{F551EEDD-962D-4B27-8908-E975BD3CFE5F}" destId="{6F603B6C-1667-43D3-BD9D-6B52D629FC0F}" srcOrd="1" destOrd="0" presId="urn:microsoft.com/office/officeart/2005/8/layout/vList2"/>
    <dgm:cxn modelId="{C2090244-EEFD-49B0-8EAC-17C1DA59E45C}" type="presParOf" srcId="{F551EEDD-962D-4B27-8908-E975BD3CFE5F}" destId="{5DDA455A-D9FB-416B-8961-070193E240A3}" srcOrd="2" destOrd="0" presId="urn:microsoft.com/office/officeart/2005/8/layout/vList2"/>
    <dgm:cxn modelId="{D4B7A56C-1369-4590-A797-8D65EC2C819B}" type="presParOf" srcId="{F551EEDD-962D-4B27-8908-E975BD3CFE5F}" destId="{876CC55D-76DB-4C5E-ABB2-B6368C5F044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0F1C96-E739-40CE-BAEF-2F06BEF955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E86DB7-B705-4050-AFA4-4AA7DEC85F01}">
      <dgm:prSet phldrT="[Text]"/>
      <dgm:spPr/>
      <dgm:t>
        <a:bodyPr/>
        <a:lstStyle/>
        <a:p>
          <a:r>
            <a:rPr lang="en-US" b="1" u="sng" dirty="0"/>
            <a:t>Full Time</a:t>
          </a:r>
          <a:r>
            <a:rPr lang="en-US" dirty="0"/>
            <a:t>: 12 semesters </a:t>
          </a:r>
        </a:p>
        <a:p>
          <a:r>
            <a:rPr lang="en-US" dirty="0"/>
            <a:t>(9 CHs per semester)</a:t>
          </a:r>
          <a:endParaRPr lang="en-GB" dirty="0"/>
        </a:p>
      </dgm:t>
    </dgm:pt>
    <dgm:pt modelId="{E7116EDB-61B7-4FE2-93AF-B36A6E706E19}" type="parTrans" cxnId="{6DDAFAE5-2315-45C3-BA9E-4FE0F0B37498}">
      <dgm:prSet/>
      <dgm:spPr/>
      <dgm:t>
        <a:bodyPr/>
        <a:lstStyle/>
        <a:p>
          <a:endParaRPr lang="en-GB"/>
        </a:p>
      </dgm:t>
    </dgm:pt>
    <dgm:pt modelId="{2636A3CE-4FA4-48CD-9078-3FDBF0BD8027}" type="sibTrans" cxnId="{6DDAFAE5-2315-45C3-BA9E-4FE0F0B37498}">
      <dgm:prSet/>
      <dgm:spPr/>
      <dgm:t>
        <a:bodyPr/>
        <a:lstStyle/>
        <a:p>
          <a:endParaRPr lang="en-GB"/>
        </a:p>
      </dgm:t>
    </dgm:pt>
    <dgm:pt modelId="{F6AFDF9D-57CD-4A65-9330-95EBB39A6B41}">
      <dgm:prSet phldrT="[Text]"/>
      <dgm:spPr/>
      <dgm:t>
        <a:bodyPr/>
        <a:lstStyle/>
        <a:p>
          <a:pPr>
            <a:buNone/>
          </a:pPr>
          <a:r>
            <a:rPr lang="en-US" b="1" dirty="0">
              <a:solidFill>
                <a:srgbClr val="FF0000"/>
              </a:solidFill>
            </a:rPr>
            <a:t>Warning</a:t>
          </a:r>
          <a:endParaRPr lang="en-GB" dirty="0"/>
        </a:p>
      </dgm:t>
    </dgm:pt>
    <dgm:pt modelId="{B2E3B5CD-A4A1-42E9-B8B6-D6217DE3581B}" type="parTrans" cxnId="{6763B4A1-1829-4BBF-B77F-5447FB506984}">
      <dgm:prSet/>
      <dgm:spPr/>
      <dgm:t>
        <a:bodyPr/>
        <a:lstStyle/>
        <a:p>
          <a:endParaRPr lang="en-GB"/>
        </a:p>
      </dgm:t>
    </dgm:pt>
    <dgm:pt modelId="{5EB7851C-05EF-4C2B-8811-65C60DBFC7E5}" type="sibTrans" cxnId="{6763B4A1-1829-4BBF-B77F-5447FB506984}">
      <dgm:prSet/>
      <dgm:spPr/>
      <dgm:t>
        <a:bodyPr/>
        <a:lstStyle/>
        <a:p>
          <a:endParaRPr lang="en-GB"/>
        </a:p>
      </dgm:t>
    </dgm:pt>
    <dgm:pt modelId="{4CA3709F-E9BF-4A02-9BCB-FC99659E10B4}">
      <dgm:prSet phldrT="[Text]"/>
      <dgm:spPr/>
      <dgm:t>
        <a:bodyPr/>
        <a:lstStyle/>
        <a:p>
          <a:r>
            <a:rPr lang="en-US" b="1" u="sng" dirty="0"/>
            <a:t>Tuition Payers</a:t>
          </a:r>
          <a:r>
            <a:rPr lang="en-US" dirty="0"/>
            <a:t>: 12 semesters </a:t>
          </a:r>
        </a:p>
        <a:p>
          <a:r>
            <a:rPr lang="en-US" dirty="0"/>
            <a:t>(6CHs per semester)</a:t>
          </a:r>
          <a:endParaRPr lang="en-GB" dirty="0"/>
        </a:p>
      </dgm:t>
    </dgm:pt>
    <dgm:pt modelId="{B95CD2A8-6749-40BD-AD46-A7F82C98E2CB}" type="parTrans" cxnId="{2042FA51-A23C-4863-9080-2B7B7079FC4D}">
      <dgm:prSet/>
      <dgm:spPr/>
      <dgm:t>
        <a:bodyPr/>
        <a:lstStyle/>
        <a:p>
          <a:endParaRPr lang="en-GB"/>
        </a:p>
      </dgm:t>
    </dgm:pt>
    <dgm:pt modelId="{0B66F731-AD02-46A3-BC86-66320CA33BC4}" type="sibTrans" cxnId="{2042FA51-A23C-4863-9080-2B7B7079FC4D}">
      <dgm:prSet/>
      <dgm:spPr/>
      <dgm:t>
        <a:bodyPr/>
        <a:lstStyle/>
        <a:p>
          <a:endParaRPr lang="en-GB"/>
        </a:p>
      </dgm:t>
    </dgm:pt>
    <dgm:pt modelId="{E05FC866-0503-44EF-8640-A6F55BBCC532}">
      <dgm:prSet phldrT="[Text]"/>
      <dgm:spPr/>
      <dgm:t>
        <a:bodyPr/>
        <a:lstStyle/>
        <a:p>
          <a:pPr>
            <a:buNone/>
          </a:pPr>
          <a:r>
            <a:rPr lang="en-US" b="1" dirty="0">
              <a:solidFill>
                <a:srgbClr val="FF0000"/>
              </a:solidFill>
            </a:rPr>
            <a:t>Warning</a:t>
          </a:r>
          <a:endParaRPr lang="en-GB" dirty="0"/>
        </a:p>
      </dgm:t>
    </dgm:pt>
    <dgm:pt modelId="{12E2A675-0729-4911-88B8-3D76B445E085}" type="parTrans" cxnId="{E1A117C7-6FE2-4D05-B7E4-EAFC7DEED6EB}">
      <dgm:prSet/>
      <dgm:spPr/>
      <dgm:t>
        <a:bodyPr/>
        <a:lstStyle/>
        <a:p>
          <a:endParaRPr lang="en-GB"/>
        </a:p>
      </dgm:t>
    </dgm:pt>
    <dgm:pt modelId="{5605FBC6-3523-4E40-9D55-DBB22E062AA0}" type="sibTrans" cxnId="{E1A117C7-6FE2-4D05-B7E4-EAFC7DEED6EB}">
      <dgm:prSet/>
      <dgm:spPr/>
      <dgm:t>
        <a:bodyPr/>
        <a:lstStyle/>
        <a:p>
          <a:endParaRPr lang="en-GB"/>
        </a:p>
      </dgm:t>
    </dgm:pt>
    <dgm:pt modelId="{5D4BC4B4-6615-40A3-B446-526AE450A81C}" type="pres">
      <dgm:prSet presAssocID="{DE0F1C96-E739-40CE-BAEF-2F06BEF95502}" presName="linear" presStyleCnt="0">
        <dgm:presLayoutVars>
          <dgm:animLvl val="lvl"/>
          <dgm:resizeHandles val="exact"/>
        </dgm:presLayoutVars>
      </dgm:prSet>
      <dgm:spPr/>
    </dgm:pt>
    <dgm:pt modelId="{0075F714-80B1-4FAB-A5A8-77ED1DB6DABF}" type="pres">
      <dgm:prSet presAssocID="{1DE86DB7-B705-4050-AFA4-4AA7DEC85F0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E459B8D-41E6-4C38-B1C0-F0017941A5A0}" type="pres">
      <dgm:prSet presAssocID="{1DE86DB7-B705-4050-AFA4-4AA7DEC85F01}" presName="childText" presStyleLbl="revTx" presStyleIdx="0" presStyleCnt="2">
        <dgm:presLayoutVars>
          <dgm:bulletEnabled val="1"/>
        </dgm:presLayoutVars>
      </dgm:prSet>
      <dgm:spPr/>
    </dgm:pt>
    <dgm:pt modelId="{C79BC5BC-C3C5-4CD3-80F0-DAFD6A0F00E8}" type="pres">
      <dgm:prSet presAssocID="{4CA3709F-E9BF-4A02-9BCB-FC99659E10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7410AF9-54E8-4EC7-B630-756A73E8DD62}" type="pres">
      <dgm:prSet presAssocID="{4CA3709F-E9BF-4A02-9BCB-FC99659E10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0070011-84FD-4BF3-BFF8-B599629ABF71}" type="presOf" srcId="{DE0F1C96-E739-40CE-BAEF-2F06BEF95502}" destId="{5D4BC4B4-6615-40A3-B446-526AE450A81C}" srcOrd="0" destOrd="0" presId="urn:microsoft.com/office/officeart/2005/8/layout/vList2"/>
    <dgm:cxn modelId="{2042FA51-A23C-4863-9080-2B7B7079FC4D}" srcId="{DE0F1C96-E739-40CE-BAEF-2F06BEF95502}" destId="{4CA3709F-E9BF-4A02-9BCB-FC99659E10B4}" srcOrd="1" destOrd="0" parTransId="{B95CD2A8-6749-40BD-AD46-A7F82C98E2CB}" sibTransId="{0B66F731-AD02-46A3-BC86-66320CA33BC4}"/>
    <dgm:cxn modelId="{6763B4A1-1829-4BBF-B77F-5447FB506984}" srcId="{1DE86DB7-B705-4050-AFA4-4AA7DEC85F01}" destId="{F6AFDF9D-57CD-4A65-9330-95EBB39A6B41}" srcOrd="0" destOrd="0" parTransId="{B2E3B5CD-A4A1-42E9-B8B6-D6217DE3581B}" sibTransId="{5EB7851C-05EF-4C2B-8811-65C60DBFC7E5}"/>
    <dgm:cxn modelId="{E1A117C7-6FE2-4D05-B7E4-EAFC7DEED6EB}" srcId="{4CA3709F-E9BF-4A02-9BCB-FC99659E10B4}" destId="{E05FC866-0503-44EF-8640-A6F55BBCC532}" srcOrd="0" destOrd="0" parTransId="{12E2A675-0729-4911-88B8-3D76B445E085}" sibTransId="{5605FBC6-3523-4E40-9D55-DBB22E062AA0}"/>
    <dgm:cxn modelId="{957A77CD-1246-4601-9CC2-814FE27E7A95}" type="presOf" srcId="{E05FC866-0503-44EF-8640-A6F55BBCC532}" destId="{27410AF9-54E8-4EC7-B630-756A73E8DD62}" srcOrd="0" destOrd="0" presId="urn:microsoft.com/office/officeart/2005/8/layout/vList2"/>
    <dgm:cxn modelId="{A181C0CE-FEE2-45E5-A8F4-DA3615A2B3EF}" type="presOf" srcId="{1DE86DB7-B705-4050-AFA4-4AA7DEC85F01}" destId="{0075F714-80B1-4FAB-A5A8-77ED1DB6DABF}" srcOrd="0" destOrd="0" presId="urn:microsoft.com/office/officeart/2005/8/layout/vList2"/>
    <dgm:cxn modelId="{6DDAFAE5-2315-45C3-BA9E-4FE0F0B37498}" srcId="{DE0F1C96-E739-40CE-BAEF-2F06BEF95502}" destId="{1DE86DB7-B705-4050-AFA4-4AA7DEC85F01}" srcOrd="0" destOrd="0" parTransId="{E7116EDB-61B7-4FE2-93AF-B36A6E706E19}" sibTransId="{2636A3CE-4FA4-48CD-9078-3FDBF0BD8027}"/>
    <dgm:cxn modelId="{F9A8B3F6-8C5E-4D52-AD47-6EA4A38BD6B5}" type="presOf" srcId="{4CA3709F-E9BF-4A02-9BCB-FC99659E10B4}" destId="{C79BC5BC-C3C5-4CD3-80F0-DAFD6A0F00E8}" srcOrd="0" destOrd="0" presId="urn:microsoft.com/office/officeart/2005/8/layout/vList2"/>
    <dgm:cxn modelId="{6D18CAFF-E645-488C-9689-F5777185D358}" type="presOf" srcId="{F6AFDF9D-57CD-4A65-9330-95EBB39A6B41}" destId="{1E459B8D-41E6-4C38-B1C0-F0017941A5A0}" srcOrd="0" destOrd="0" presId="urn:microsoft.com/office/officeart/2005/8/layout/vList2"/>
    <dgm:cxn modelId="{9115E677-6F25-420B-8D3B-C259EE4B38A3}" type="presParOf" srcId="{5D4BC4B4-6615-40A3-B446-526AE450A81C}" destId="{0075F714-80B1-4FAB-A5A8-77ED1DB6DABF}" srcOrd="0" destOrd="0" presId="urn:microsoft.com/office/officeart/2005/8/layout/vList2"/>
    <dgm:cxn modelId="{4128D0C2-293A-4798-8B3A-EFDA4EA6B2BE}" type="presParOf" srcId="{5D4BC4B4-6615-40A3-B446-526AE450A81C}" destId="{1E459B8D-41E6-4C38-B1C0-F0017941A5A0}" srcOrd="1" destOrd="0" presId="urn:microsoft.com/office/officeart/2005/8/layout/vList2"/>
    <dgm:cxn modelId="{41A3206D-2916-4598-ACE1-FAF7EC672248}" type="presParOf" srcId="{5D4BC4B4-6615-40A3-B446-526AE450A81C}" destId="{C79BC5BC-C3C5-4CD3-80F0-DAFD6A0F00E8}" srcOrd="2" destOrd="0" presId="urn:microsoft.com/office/officeart/2005/8/layout/vList2"/>
    <dgm:cxn modelId="{8EFFEE69-F3D4-4796-A8CF-E32528AE45B9}" type="presParOf" srcId="{5D4BC4B4-6615-40A3-B446-526AE450A81C}" destId="{27410AF9-54E8-4EC7-B630-756A73E8DD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57F23D-A851-4C4A-87E7-2EFB6CF0624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94CFE3-CC13-4666-B7A7-3954F4D8882C}">
      <dgm:prSet phldrT="[Text]"/>
      <dgm:spPr/>
      <dgm:t>
        <a:bodyPr/>
        <a:lstStyle/>
        <a:p>
          <a:r>
            <a:rPr lang="en-US" u="sng" dirty="0">
              <a:solidFill>
                <a:srgbClr val="FF0000"/>
              </a:solidFill>
            </a:rPr>
            <a:t>Forbidden</a:t>
          </a:r>
          <a:r>
            <a:rPr lang="en-US" dirty="0"/>
            <a:t> before proposal is approved</a:t>
          </a:r>
        </a:p>
      </dgm:t>
    </dgm:pt>
    <dgm:pt modelId="{5D711ED8-31B2-4333-B1C0-C0689C891B09}" type="parTrans" cxnId="{DC0EC4A7-DE5F-4FFC-BC34-3DD4DC88F964}">
      <dgm:prSet/>
      <dgm:spPr/>
      <dgm:t>
        <a:bodyPr/>
        <a:lstStyle/>
        <a:p>
          <a:endParaRPr lang="en-US"/>
        </a:p>
      </dgm:t>
    </dgm:pt>
    <dgm:pt modelId="{C12D3012-D825-4F81-BDAB-0C27AC212189}" type="sibTrans" cxnId="{DC0EC4A7-DE5F-4FFC-BC34-3DD4DC88F964}">
      <dgm:prSet/>
      <dgm:spPr/>
      <dgm:t>
        <a:bodyPr/>
        <a:lstStyle/>
        <a:p>
          <a:endParaRPr lang="en-US"/>
        </a:p>
      </dgm:t>
    </dgm:pt>
    <dgm:pt modelId="{7F6BA946-6B07-42A1-A76E-A2F4D2F53FD6}">
      <dgm:prSet phldrT="[Text]"/>
      <dgm:spPr/>
      <dgm:t>
        <a:bodyPr/>
        <a:lstStyle/>
        <a:p>
          <a:r>
            <a:rPr lang="en-US" dirty="0"/>
            <a:t>Independent Study </a:t>
          </a:r>
        </a:p>
      </dgm:t>
    </dgm:pt>
    <dgm:pt modelId="{150DE4C8-598A-4B38-9292-D9F3A69875BF}" type="parTrans" cxnId="{3989D479-3948-4518-A7D1-0E06CFE7D672}">
      <dgm:prSet/>
      <dgm:spPr/>
      <dgm:t>
        <a:bodyPr/>
        <a:lstStyle/>
        <a:p>
          <a:endParaRPr lang="en-US"/>
        </a:p>
      </dgm:t>
    </dgm:pt>
    <dgm:pt modelId="{4BA5A37B-049D-4042-8371-77218E4A0F3D}" type="sibTrans" cxnId="{3989D479-3948-4518-A7D1-0E06CFE7D672}">
      <dgm:prSet/>
      <dgm:spPr/>
      <dgm:t>
        <a:bodyPr/>
        <a:lstStyle/>
        <a:p>
          <a:endParaRPr lang="en-US"/>
        </a:p>
      </dgm:t>
    </dgm:pt>
    <dgm:pt modelId="{9C87E497-83A1-4A2C-9ACB-2378A65E9DDD}">
      <dgm:prSet phldrT="[Text]"/>
      <dgm:spPr/>
      <dgm:t>
        <a:bodyPr/>
        <a:lstStyle/>
        <a:p>
          <a:r>
            <a:rPr lang="en-US" dirty="0"/>
            <a:t>Selected Topics</a:t>
          </a:r>
        </a:p>
      </dgm:t>
    </dgm:pt>
    <dgm:pt modelId="{C3DF070E-8AD6-4632-90FC-839A7E468939}" type="parTrans" cxnId="{143C270D-C862-4665-B8D7-1BD52391A1C6}">
      <dgm:prSet/>
      <dgm:spPr/>
      <dgm:t>
        <a:bodyPr/>
        <a:lstStyle/>
        <a:p>
          <a:endParaRPr lang="en-US"/>
        </a:p>
      </dgm:t>
    </dgm:pt>
    <dgm:pt modelId="{6B5D200D-7633-4036-9CEA-8EE0866AB5B0}" type="sibTrans" cxnId="{143C270D-C862-4665-B8D7-1BD52391A1C6}">
      <dgm:prSet/>
      <dgm:spPr/>
      <dgm:t>
        <a:bodyPr/>
        <a:lstStyle/>
        <a:p>
          <a:endParaRPr lang="en-US"/>
        </a:p>
      </dgm:t>
    </dgm:pt>
    <dgm:pt modelId="{D5227BDD-4A5D-4463-B658-888438FC9CDE}" type="pres">
      <dgm:prSet presAssocID="{2557F23D-A851-4C4A-87E7-2EFB6CF06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C2F0E3-2BEC-49D3-8E40-2603E7514971}" type="pres">
      <dgm:prSet presAssocID="{2F94CFE3-CC13-4666-B7A7-3954F4D8882C}" presName="root" presStyleCnt="0"/>
      <dgm:spPr/>
    </dgm:pt>
    <dgm:pt modelId="{32FF1006-7DC2-46B1-A87F-89F5C991FE2C}" type="pres">
      <dgm:prSet presAssocID="{2F94CFE3-CC13-4666-B7A7-3954F4D8882C}" presName="rootComposite" presStyleCnt="0"/>
      <dgm:spPr/>
    </dgm:pt>
    <dgm:pt modelId="{D0D3B302-2809-4FD9-B359-2261B79FE3B1}" type="pres">
      <dgm:prSet presAssocID="{2F94CFE3-CC13-4666-B7A7-3954F4D8882C}" presName="rootText" presStyleLbl="node1" presStyleIdx="0" presStyleCnt="1" custScaleX="295447"/>
      <dgm:spPr/>
    </dgm:pt>
    <dgm:pt modelId="{7BD1780D-AAFF-4B5D-9537-1F7ED8300361}" type="pres">
      <dgm:prSet presAssocID="{2F94CFE3-CC13-4666-B7A7-3954F4D8882C}" presName="rootConnector" presStyleLbl="node1" presStyleIdx="0" presStyleCnt="1"/>
      <dgm:spPr/>
    </dgm:pt>
    <dgm:pt modelId="{D43548A3-4359-46EF-BA70-109F33399A88}" type="pres">
      <dgm:prSet presAssocID="{2F94CFE3-CC13-4666-B7A7-3954F4D8882C}" presName="childShape" presStyleCnt="0"/>
      <dgm:spPr/>
    </dgm:pt>
    <dgm:pt modelId="{81D350DB-AE32-42C9-86AD-02352B9779E7}" type="pres">
      <dgm:prSet presAssocID="{150DE4C8-598A-4B38-9292-D9F3A69875BF}" presName="Name13" presStyleLbl="parChTrans1D2" presStyleIdx="0" presStyleCnt="2"/>
      <dgm:spPr/>
    </dgm:pt>
    <dgm:pt modelId="{71536AB1-2293-4E93-AE1F-777929E654F4}" type="pres">
      <dgm:prSet presAssocID="{7F6BA946-6B07-42A1-A76E-A2F4D2F53FD6}" presName="childText" presStyleLbl="bgAcc1" presStyleIdx="0" presStyleCnt="2" custScaleX="193515">
        <dgm:presLayoutVars>
          <dgm:bulletEnabled val="1"/>
        </dgm:presLayoutVars>
      </dgm:prSet>
      <dgm:spPr/>
    </dgm:pt>
    <dgm:pt modelId="{F6D627F5-8498-48A8-9106-F0D92C62EB94}" type="pres">
      <dgm:prSet presAssocID="{C3DF070E-8AD6-4632-90FC-839A7E468939}" presName="Name13" presStyleLbl="parChTrans1D2" presStyleIdx="1" presStyleCnt="2"/>
      <dgm:spPr/>
    </dgm:pt>
    <dgm:pt modelId="{C113CE36-BF18-407C-ADDB-6C466224D536}" type="pres">
      <dgm:prSet presAssocID="{9C87E497-83A1-4A2C-9ACB-2378A65E9DDD}" presName="childText" presStyleLbl="bgAcc1" presStyleIdx="1" presStyleCnt="2" custScaleX="191044">
        <dgm:presLayoutVars>
          <dgm:bulletEnabled val="1"/>
        </dgm:presLayoutVars>
      </dgm:prSet>
      <dgm:spPr/>
    </dgm:pt>
  </dgm:ptLst>
  <dgm:cxnLst>
    <dgm:cxn modelId="{143C270D-C862-4665-B8D7-1BD52391A1C6}" srcId="{2F94CFE3-CC13-4666-B7A7-3954F4D8882C}" destId="{9C87E497-83A1-4A2C-9ACB-2378A65E9DDD}" srcOrd="1" destOrd="0" parTransId="{C3DF070E-8AD6-4632-90FC-839A7E468939}" sibTransId="{6B5D200D-7633-4036-9CEA-8EE0866AB5B0}"/>
    <dgm:cxn modelId="{64E65955-5C7A-42F3-8509-6F2261F1A3FE}" type="presOf" srcId="{2557F23D-A851-4C4A-87E7-2EFB6CF06240}" destId="{D5227BDD-4A5D-4463-B658-888438FC9CDE}" srcOrd="0" destOrd="0" presId="urn:microsoft.com/office/officeart/2005/8/layout/hierarchy3"/>
    <dgm:cxn modelId="{3989D479-3948-4518-A7D1-0E06CFE7D672}" srcId="{2F94CFE3-CC13-4666-B7A7-3954F4D8882C}" destId="{7F6BA946-6B07-42A1-A76E-A2F4D2F53FD6}" srcOrd="0" destOrd="0" parTransId="{150DE4C8-598A-4B38-9292-D9F3A69875BF}" sibTransId="{4BA5A37B-049D-4042-8371-77218E4A0F3D}"/>
    <dgm:cxn modelId="{DC0EC4A7-DE5F-4FFC-BC34-3DD4DC88F964}" srcId="{2557F23D-A851-4C4A-87E7-2EFB6CF06240}" destId="{2F94CFE3-CC13-4666-B7A7-3954F4D8882C}" srcOrd="0" destOrd="0" parTransId="{5D711ED8-31B2-4333-B1C0-C0689C891B09}" sibTransId="{C12D3012-D825-4F81-BDAB-0C27AC212189}"/>
    <dgm:cxn modelId="{03CF0BB3-95D6-44E7-9112-5372922629AE}" type="presOf" srcId="{C3DF070E-8AD6-4632-90FC-839A7E468939}" destId="{F6D627F5-8498-48A8-9106-F0D92C62EB94}" srcOrd="0" destOrd="0" presId="urn:microsoft.com/office/officeart/2005/8/layout/hierarchy3"/>
    <dgm:cxn modelId="{C802C0C4-C312-4B10-B85C-BC0F7535BB3B}" type="presOf" srcId="{150DE4C8-598A-4B38-9292-D9F3A69875BF}" destId="{81D350DB-AE32-42C9-86AD-02352B9779E7}" srcOrd="0" destOrd="0" presId="urn:microsoft.com/office/officeart/2005/8/layout/hierarchy3"/>
    <dgm:cxn modelId="{96D601C9-A30B-41D6-93D8-94A3D76CF1E2}" type="presOf" srcId="{9C87E497-83A1-4A2C-9ACB-2378A65E9DDD}" destId="{C113CE36-BF18-407C-ADDB-6C466224D536}" srcOrd="0" destOrd="0" presId="urn:microsoft.com/office/officeart/2005/8/layout/hierarchy3"/>
    <dgm:cxn modelId="{6133F0D1-5C1E-4301-8156-A46C79BDA2D3}" type="presOf" srcId="{2F94CFE3-CC13-4666-B7A7-3954F4D8882C}" destId="{D0D3B302-2809-4FD9-B359-2261B79FE3B1}" srcOrd="0" destOrd="0" presId="urn:microsoft.com/office/officeart/2005/8/layout/hierarchy3"/>
    <dgm:cxn modelId="{2D5911E0-8144-492E-B603-4A29CE382F1D}" type="presOf" srcId="{7F6BA946-6B07-42A1-A76E-A2F4D2F53FD6}" destId="{71536AB1-2293-4E93-AE1F-777929E654F4}" srcOrd="0" destOrd="0" presId="urn:microsoft.com/office/officeart/2005/8/layout/hierarchy3"/>
    <dgm:cxn modelId="{350E8BE4-6934-44C0-B692-AD476C868DC0}" type="presOf" srcId="{2F94CFE3-CC13-4666-B7A7-3954F4D8882C}" destId="{7BD1780D-AAFF-4B5D-9537-1F7ED8300361}" srcOrd="1" destOrd="0" presId="urn:microsoft.com/office/officeart/2005/8/layout/hierarchy3"/>
    <dgm:cxn modelId="{6A78BA0B-F879-4A59-86A6-67EBBB050793}" type="presParOf" srcId="{D5227BDD-4A5D-4463-B658-888438FC9CDE}" destId="{3DC2F0E3-2BEC-49D3-8E40-2603E7514971}" srcOrd="0" destOrd="0" presId="urn:microsoft.com/office/officeart/2005/8/layout/hierarchy3"/>
    <dgm:cxn modelId="{A9F763DB-65DF-44DA-B870-43B54574A14B}" type="presParOf" srcId="{3DC2F0E3-2BEC-49D3-8E40-2603E7514971}" destId="{32FF1006-7DC2-46B1-A87F-89F5C991FE2C}" srcOrd="0" destOrd="0" presId="urn:microsoft.com/office/officeart/2005/8/layout/hierarchy3"/>
    <dgm:cxn modelId="{2019C11A-617C-47A6-BD7A-E93D5893E516}" type="presParOf" srcId="{32FF1006-7DC2-46B1-A87F-89F5C991FE2C}" destId="{D0D3B302-2809-4FD9-B359-2261B79FE3B1}" srcOrd="0" destOrd="0" presId="urn:microsoft.com/office/officeart/2005/8/layout/hierarchy3"/>
    <dgm:cxn modelId="{450A4147-0D42-4885-9BD6-D41CB1274E46}" type="presParOf" srcId="{32FF1006-7DC2-46B1-A87F-89F5C991FE2C}" destId="{7BD1780D-AAFF-4B5D-9537-1F7ED8300361}" srcOrd="1" destOrd="0" presId="urn:microsoft.com/office/officeart/2005/8/layout/hierarchy3"/>
    <dgm:cxn modelId="{3E43A93B-1AC7-438F-B506-B30A9E61450F}" type="presParOf" srcId="{3DC2F0E3-2BEC-49D3-8E40-2603E7514971}" destId="{D43548A3-4359-46EF-BA70-109F33399A88}" srcOrd="1" destOrd="0" presId="urn:microsoft.com/office/officeart/2005/8/layout/hierarchy3"/>
    <dgm:cxn modelId="{E72A30AB-4325-4562-8D01-2EE93BA5487F}" type="presParOf" srcId="{D43548A3-4359-46EF-BA70-109F33399A88}" destId="{81D350DB-AE32-42C9-86AD-02352B9779E7}" srcOrd="0" destOrd="0" presId="urn:microsoft.com/office/officeart/2005/8/layout/hierarchy3"/>
    <dgm:cxn modelId="{0611C218-543B-4AA5-B596-01CCC2F40F59}" type="presParOf" srcId="{D43548A3-4359-46EF-BA70-109F33399A88}" destId="{71536AB1-2293-4E93-AE1F-777929E654F4}" srcOrd="1" destOrd="0" presId="urn:microsoft.com/office/officeart/2005/8/layout/hierarchy3"/>
    <dgm:cxn modelId="{D1A86F41-534C-4ECC-867E-08A4959D4A2B}" type="presParOf" srcId="{D43548A3-4359-46EF-BA70-109F33399A88}" destId="{F6D627F5-8498-48A8-9106-F0D92C62EB94}" srcOrd="2" destOrd="0" presId="urn:microsoft.com/office/officeart/2005/8/layout/hierarchy3"/>
    <dgm:cxn modelId="{B32AD8A2-9536-4DFC-B969-779113BC234B}" type="presParOf" srcId="{D43548A3-4359-46EF-BA70-109F33399A88}" destId="{C113CE36-BF18-407C-ADDB-6C466224D53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8162D1-962B-4E0C-B1F2-6B374ECA778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95D178-5F4C-47FA-8F41-FD2A69C66202}">
      <dgm:prSet phldrT="[Text]" custT="1"/>
      <dgm:spPr/>
      <dgm:t>
        <a:bodyPr/>
        <a:lstStyle/>
        <a:p>
          <a:r>
            <a:rPr lang="en-US" sz="2000" b="1" dirty="0"/>
            <a:t>Program Plan</a:t>
          </a:r>
        </a:p>
        <a:p>
          <a:r>
            <a:rPr lang="en-US" sz="2000" b="1" dirty="0"/>
            <a:t>(MSc.)</a:t>
          </a:r>
        </a:p>
      </dgm:t>
    </dgm:pt>
    <dgm:pt modelId="{B604395A-0B88-4A52-B3B3-E60E3F495395}" type="parTrans" cxnId="{CE350497-E225-4469-97AA-714B0463C2DA}">
      <dgm:prSet/>
      <dgm:spPr/>
      <dgm:t>
        <a:bodyPr/>
        <a:lstStyle/>
        <a:p>
          <a:endParaRPr lang="en-US"/>
        </a:p>
      </dgm:t>
    </dgm:pt>
    <dgm:pt modelId="{D3AAB48E-5778-4735-B690-1AAA705E9306}" type="sibTrans" cxnId="{CE350497-E225-4469-97AA-714B0463C2DA}">
      <dgm:prSet/>
      <dgm:spPr/>
      <dgm:t>
        <a:bodyPr/>
        <a:lstStyle/>
        <a:p>
          <a:endParaRPr lang="en-US"/>
        </a:p>
      </dgm:t>
    </dgm:pt>
    <dgm:pt modelId="{3AAF0738-E460-4B73-86F8-A47562B1EA5C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Fall</a:t>
          </a:r>
          <a:r>
            <a:rPr lang="en-US" dirty="0"/>
            <a:t> courses</a:t>
          </a:r>
        </a:p>
      </dgm:t>
    </dgm:pt>
    <dgm:pt modelId="{EA4D0AC3-AC90-4BB5-8E36-ABBBDC31430C}" type="parTrans" cxnId="{67184DD3-64C3-4EF8-B71A-16B12437CF7B}">
      <dgm:prSet/>
      <dgm:spPr/>
      <dgm:t>
        <a:bodyPr/>
        <a:lstStyle/>
        <a:p>
          <a:endParaRPr lang="en-US"/>
        </a:p>
      </dgm:t>
    </dgm:pt>
    <dgm:pt modelId="{10AB2CC0-EE6C-458A-B1E6-5E98D5BEB81A}" type="sibTrans" cxnId="{67184DD3-64C3-4EF8-B71A-16B12437CF7B}">
      <dgm:prSet/>
      <dgm:spPr/>
      <dgm:t>
        <a:bodyPr/>
        <a:lstStyle/>
        <a:p>
          <a:endParaRPr lang="en-US"/>
        </a:p>
      </dgm:t>
    </dgm:pt>
    <dgm:pt modelId="{3C645A44-44B5-4323-B672-B68DD17D92E4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Spring </a:t>
          </a:r>
          <a:r>
            <a:rPr lang="en-US" dirty="0"/>
            <a:t>courses</a:t>
          </a:r>
        </a:p>
      </dgm:t>
    </dgm:pt>
    <dgm:pt modelId="{0C422CA0-4F65-445F-BCDD-115195C66681}" type="parTrans" cxnId="{47EB2897-5EF1-4DCE-91D5-E474E91E8758}">
      <dgm:prSet/>
      <dgm:spPr/>
      <dgm:t>
        <a:bodyPr/>
        <a:lstStyle/>
        <a:p>
          <a:endParaRPr lang="en-US"/>
        </a:p>
      </dgm:t>
    </dgm:pt>
    <dgm:pt modelId="{CE5E4B36-D3F8-4FA4-BD24-37B73F1A24A9}" type="sibTrans" cxnId="{47EB2897-5EF1-4DCE-91D5-E474E91E8758}">
      <dgm:prSet/>
      <dgm:spPr/>
      <dgm:t>
        <a:bodyPr/>
        <a:lstStyle/>
        <a:p>
          <a:endParaRPr lang="en-US"/>
        </a:p>
      </dgm:t>
    </dgm:pt>
    <dgm:pt modelId="{E23F8A30-EDF1-4151-8A54-8381BE92DBB9}">
      <dgm:prSet phldrT="[Text]" custT="1"/>
      <dgm:spPr/>
      <dgm:t>
        <a:bodyPr/>
        <a:lstStyle/>
        <a:p>
          <a:endParaRPr lang="en-US" sz="1300" dirty="0"/>
        </a:p>
        <a:p>
          <a:r>
            <a:rPr lang="en-US" sz="2000" b="1" dirty="0"/>
            <a:t>Program Plan</a:t>
          </a:r>
        </a:p>
        <a:p>
          <a:r>
            <a:rPr lang="en-US" sz="2000" b="1" dirty="0"/>
            <a:t>(PhD)</a:t>
          </a:r>
        </a:p>
        <a:p>
          <a:endParaRPr lang="en-US" sz="1300" dirty="0"/>
        </a:p>
      </dgm:t>
    </dgm:pt>
    <dgm:pt modelId="{B4D70007-7EFE-49A4-92A1-CE64B133D830}" type="parTrans" cxnId="{69EB3D7A-EE52-4120-AA82-5CAF3CE153F4}">
      <dgm:prSet/>
      <dgm:spPr/>
      <dgm:t>
        <a:bodyPr/>
        <a:lstStyle/>
        <a:p>
          <a:endParaRPr lang="en-US"/>
        </a:p>
      </dgm:t>
    </dgm:pt>
    <dgm:pt modelId="{53CB2BC4-8340-4614-B0B2-106E99788D25}" type="sibTrans" cxnId="{69EB3D7A-EE52-4120-AA82-5CAF3CE153F4}">
      <dgm:prSet/>
      <dgm:spPr/>
      <dgm:t>
        <a:bodyPr/>
        <a:lstStyle/>
        <a:p>
          <a:endParaRPr lang="en-US"/>
        </a:p>
      </dgm:t>
    </dgm:pt>
    <dgm:pt modelId="{66DCAA24-8B04-4976-8D0D-45EA6C922A10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Fall</a:t>
          </a:r>
          <a:r>
            <a:rPr lang="en-US" dirty="0"/>
            <a:t> courses</a:t>
          </a:r>
        </a:p>
      </dgm:t>
    </dgm:pt>
    <dgm:pt modelId="{DA0DC526-76F5-4F34-9C2F-D2612A969481}" type="parTrans" cxnId="{93D9CC72-33F0-4415-8434-6620721F5BFB}">
      <dgm:prSet/>
      <dgm:spPr/>
      <dgm:t>
        <a:bodyPr/>
        <a:lstStyle/>
        <a:p>
          <a:endParaRPr lang="en-US"/>
        </a:p>
      </dgm:t>
    </dgm:pt>
    <dgm:pt modelId="{FBD09BF8-7F48-45A9-8D07-10BD838AEF9D}" type="sibTrans" cxnId="{93D9CC72-33F0-4415-8434-6620721F5BFB}">
      <dgm:prSet/>
      <dgm:spPr/>
      <dgm:t>
        <a:bodyPr/>
        <a:lstStyle/>
        <a:p>
          <a:endParaRPr lang="en-US"/>
        </a:p>
      </dgm:t>
    </dgm:pt>
    <dgm:pt modelId="{BB515EA1-213E-4079-8A68-94736B4986DC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Spring</a:t>
          </a:r>
          <a:r>
            <a:rPr lang="en-US" dirty="0"/>
            <a:t> courses</a:t>
          </a:r>
        </a:p>
      </dgm:t>
    </dgm:pt>
    <dgm:pt modelId="{0A049B73-1C25-4A1B-BB1B-D894C46D36FA}" type="parTrans" cxnId="{8E9BB36F-8EB6-4C21-97F1-FC2B2112C5D7}">
      <dgm:prSet/>
      <dgm:spPr/>
      <dgm:t>
        <a:bodyPr/>
        <a:lstStyle/>
        <a:p>
          <a:endParaRPr lang="en-US"/>
        </a:p>
      </dgm:t>
    </dgm:pt>
    <dgm:pt modelId="{D0E3DB6B-1952-45CA-BD2D-D251D6D4C6A9}" type="sibTrans" cxnId="{8E9BB36F-8EB6-4C21-97F1-FC2B2112C5D7}">
      <dgm:prSet/>
      <dgm:spPr/>
      <dgm:t>
        <a:bodyPr/>
        <a:lstStyle/>
        <a:p>
          <a:endParaRPr lang="en-US"/>
        </a:p>
      </dgm:t>
    </dgm:pt>
    <dgm:pt modelId="{EDD787A4-72FA-49DC-BCB4-9890D5271FD1}" type="pres">
      <dgm:prSet presAssocID="{B08162D1-962B-4E0C-B1F2-6B374ECA778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119ACB-E378-4D33-ACCA-B41539CCFA1B}" type="pres">
      <dgm:prSet presAssocID="{D595D178-5F4C-47FA-8F41-FD2A69C66202}" presName="root" presStyleCnt="0"/>
      <dgm:spPr/>
    </dgm:pt>
    <dgm:pt modelId="{84F30C45-F26A-4DD3-A3A0-EE705269DED9}" type="pres">
      <dgm:prSet presAssocID="{D595D178-5F4C-47FA-8F41-FD2A69C66202}" presName="rootComposite" presStyleCnt="0"/>
      <dgm:spPr/>
    </dgm:pt>
    <dgm:pt modelId="{B18436B3-21B8-407F-8CFC-CBF7BB1A7D04}" type="pres">
      <dgm:prSet presAssocID="{D595D178-5F4C-47FA-8F41-FD2A69C66202}" presName="rootText" presStyleLbl="node1" presStyleIdx="0" presStyleCnt="2"/>
      <dgm:spPr/>
    </dgm:pt>
    <dgm:pt modelId="{38C6B208-0F6A-4F98-9322-16AFC9209071}" type="pres">
      <dgm:prSet presAssocID="{D595D178-5F4C-47FA-8F41-FD2A69C66202}" presName="rootConnector" presStyleLbl="node1" presStyleIdx="0" presStyleCnt="2"/>
      <dgm:spPr/>
    </dgm:pt>
    <dgm:pt modelId="{D6598987-6E14-4AB3-9104-A2460C0B4B26}" type="pres">
      <dgm:prSet presAssocID="{D595D178-5F4C-47FA-8F41-FD2A69C66202}" presName="childShape" presStyleCnt="0"/>
      <dgm:spPr/>
    </dgm:pt>
    <dgm:pt modelId="{ED12AA35-04C3-4767-997E-3C199833BAA4}" type="pres">
      <dgm:prSet presAssocID="{EA4D0AC3-AC90-4BB5-8E36-ABBBDC31430C}" presName="Name13" presStyleLbl="parChTrans1D2" presStyleIdx="0" presStyleCnt="4"/>
      <dgm:spPr/>
    </dgm:pt>
    <dgm:pt modelId="{6F6B1EF6-4DFC-4307-A42A-8E87AB68605B}" type="pres">
      <dgm:prSet presAssocID="{3AAF0738-E460-4B73-86F8-A47562B1EA5C}" presName="childText" presStyleLbl="bgAcc1" presStyleIdx="0" presStyleCnt="4">
        <dgm:presLayoutVars>
          <dgm:bulletEnabled val="1"/>
        </dgm:presLayoutVars>
      </dgm:prSet>
      <dgm:spPr/>
    </dgm:pt>
    <dgm:pt modelId="{F66F38BE-0DB5-4003-A085-204C51D26975}" type="pres">
      <dgm:prSet presAssocID="{0C422CA0-4F65-445F-BCDD-115195C66681}" presName="Name13" presStyleLbl="parChTrans1D2" presStyleIdx="1" presStyleCnt="4"/>
      <dgm:spPr/>
    </dgm:pt>
    <dgm:pt modelId="{0AE56766-F856-40F0-8329-E99464DCAE08}" type="pres">
      <dgm:prSet presAssocID="{3C645A44-44B5-4323-B672-B68DD17D92E4}" presName="childText" presStyleLbl="bgAcc1" presStyleIdx="1" presStyleCnt="4">
        <dgm:presLayoutVars>
          <dgm:bulletEnabled val="1"/>
        </dgm:presLayoutVars>
      </dgm:prSet>
      <dgm:spPr/>
    </dgm:pt>
    <dgm:pt modelId="{5518355C-934D-4CB3-A65A-60CD5CCC342B}" type="pres">
      <dgm:prSet presAssocID="{E23F8A30-EDF1-4151-8A54-8381BE92DBB9}" presName="root" presStyleCnt="0"/>
      <dgm:spPr/>
    </dgm:pt>
    <dgm:pt modelId="{254C3BC1-6CE7-4BDE-8ABE-4F950FB0D6A8}" type="pres">
      <dgm:prSet presAssocID="{E23F8A30-EDF1-4151-8A54-8381BE92DBB9}" presName="rootComposite" presStyleCnt="0"/>
      <dgm:spPr/>
    </dgm:pt>
    <dgm:pt modelId="{AECDDBCD-374E-4CFF-AB06-D329AC8FDC5E}" type="pres">
      <dgm:prSet presAssocID="{E23F8A30-EDF1-4151-8A54-8381BE92DBB9}" presName="rootText" presStyleLbl="node1" presStyleIdx="1" presStyleCnt="2"/>
      <dgm:spPr/>
    </dgm:pt>
    <dgm:pt modelId="{0C3655BE-5B17-4F3D-8CE6-4FA0C1652E24}" type="pres">
      <dgm:prSet presAssocID="{E23F8A30-EDF1-4151-8A54-8381BE92DBB9}" presName="rootConnector" presStyleLbl="node1" presStyleIdx="1" presStyleCnt="2"/>
      <dgm:spPr/>
    </dgm:pt>
    <dgm:pt modelId="{A54C5430-FD63-4662-83E1-11CE8F2D7DFC}" type="pres">
      <dgm:prSet presAssocID="{E23F8A30-EDF1-4151-8A54-8381BE92DBB9}" presName="childShape" presStyleCnt="0"/>
      <dgm:spPr/>
    </dgm:pt>
    <dgm:pt modelId="{CCC41281-E7E9-4328-A292-C3117222D89C}" type="pres">
      <dgm:prSet presAssocID="{DA0DC526-76F5-4F34-9C2F-D2612A969481}" presName="Name13" presStyleLbl="parChTrans1D2" presStyleIdx="2" presStyleCnt="4"/>
      <dgm:spPr/>
    </dgm:pt>
    <dgm:pt modelId="{D16C2DB5-FCED-4D51-9D5E-34B6642D3991}" type="pres">
      <dgm:prSet presAssocID="{66DCAA24-8B04-4976-8D0D-45EA6C922A10}" presName="childText" presStyleLbl="bgAcc1" presStyleIdx="2" presStyleCnt="4">
        <dgm:presLayoutVars>
          <dgm:bulletEnabled val="1"/>
        </dgm:presLayoutVars>
      </dgm:prSet>
      <dgm:spPr/>
    </dgm:pt>
    <dgm:pt modelId="{F78E42F5-E630-4798-9F7E-BB5D54AC6DC8}" type="pres">
      <dgm:prSet presAssocID="{0A049B73-1C25-4A1B-BB1B-D894C46D36FA}" presName="Name13" presStyleLbl="parChTrans1D2" presStyleIdx="3" presStyleCnt="4"/>
      <dgm:spPr/>
    </dgm:pt>
    <dgm:pt modelId="{7963009D-EA60-4B19-B901-AC97E448957E}" type="pres">
      <dgm:prSet presAssocID="{BB515EA1-213E-4079-8A68-94736B4986DC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EB86E412-5C0C-44D5-A204-35FD7DA2BB5C}" type="presOf" srcId="{D595D178-5F4C-47FA-8F41-FD2A69C66202}" destId="{B18436B3-21B8-407F-8CFC-CBF7BB1A7D04}" srcOrd="0" destOrd="0" presId="urn:microsoft.com/office/officeart/2005/8/layout/hierarchy3"/>
    <dgm:cxn modelId="{A204E912-03CF-44D9-871F-0442AD870593}" type="presOf" srcId="{E23F8A30-EDF1-4151-8A54-8381BE92DBB9}" destId="{AECDDBCD-374E-4CFF-AB06-D329AC8FDC5E}" srcOrd="0" destOrd="0" presId="urn:microsoft.com/office/officeart/2005/8/layout/hierarchy3"/>
    <dgm:cxn modelId="{8410551B-488C-466D-9659-8A8A57D67C0A}" type="presOf" srcId="{B08162D1-962B-4E0C-B1F2-6B374ECA7782}" destId="{EDD787A4-72FA-49DC-BCB4-9890D5271FD1}" srcOrd="0" destOrd="0" presId="urn:microsoft.com/office/officeart/2005/8/layout/hierarchy3"/>
    <dgm:cxn modelId="{D4140723-31D9-4AEF-8BFB-5BD9BEC50482}" type="presOf" srcId="{D595D178-5F4C-47FA-8F41-FD2A69C66202}" destId="{38C6B208-0F6A-4F98-9322-16AFC9209071}" srcOrd="1" destOrd="0" presId="urn:microsoft.com/office/officeart/2005/8/layout/hierarchy3"/>
    <dgm:cxn modelId="{57E8BD2D-5FE8-40FE-AC90-92516D403E48}" type="presOf" srcId="{0A049B73-1C25-4A1B-BB1B-D894C46D36FA}" destId="{F78E42F5-E630-4798-9F7E-BB5D54AC6DC8}" srcOrd="0" destOrd="0" presId="urn:microsoft.com/office/officeart/2005/8/layout/hierarchy3"/>
    <dgm:cxn modelId="{6C0DE365-8C5F-4BB6-A243-B1EA24CBB4C6}" type="presOf" srcId="{3C645A44-44B5-4323-B672-B68DD17D92E4}" destId="{0AE56766-F856-40F0-8329-E99464DCAE08}" srcOrd="0" destOrd="0" presId="urn:microsoft.com/office/officeart/2005/8/layout/hierarchy3"/>
    <dgm:cxn modelId="{45FB2769-3563-48C7-AD99-BDCBC0508EBF}" type="presOf" srcId="{BB515EA1-213E-4079-8A68-94736B4986DC}" destId="{7963009D-EA60-4B19-B901-AC97E448957E}" srcOrd="0" destOrd="0" presId="urn:microsoft.com/office/officeart/2005/8/layout/hierarchy3"/>
    <dgm:cxn modelId="{ED6C344B-0283-495F-904D-15A13F4F0A3B}" type="presOf" srcId="{66DCAA24-8B04-4976-8D0D-45EA6C922A10}" destId="{D16C2DB5-FCED-4D51-9D5E-34B6642D3991}" srcOrd="0" destOrd="0" presId="urn:microsoft.com/office/officeart/2005/8/layout/hierarchy3"/>
    <dgm:cxn modelId="{4DE3EC6D-98F2-4009-BB03-B5C803FA7FEF}" type="presOf" srcId="{E23F8A30-EDF1-4151-8A54-8381BE92DBB9}" destId="{0C3655BE-5B17-4F3D-8CE6-4FA0C1652E24}" srcOrd="1" destOrd="0" presId="urn:microsoft.com/office/officeart/2005/8/layout/hierarchy3"/>
    <dgm:cxn modelId="{8E9BB36F-8EB6-4C21-97F1-FC2B2112C5D7}" srcId="{E23F8A30-EDF1-4151-8A54-8381BE92DBB9}" destId="{BB515EA1-213E-4079-8A68-94736B4986DC}" srcOrd="1" destOrd="0" parTransId="{0A049B73-1C25-4A1B-BB1B-D894C46D36FA}" sibTransId="{D0E3DB6B-1952-45CA-BD2D-D251D6D4C6A9}"/>
    <dgm:cxn modelId="{93D9CC72-33F0-4415-8434-6620721F5BFB}" srcId="{E23F8A30-EDF1-4151-8A54-8381BE92DBB9}" destId="{66DCAA24-8B04-4976-8D0D-45EA6C922A10}" srcOrd="0" destOrd="0" parTransId="{DA0DC526-76F5-4F34-9C2F-D2612A969481}" sibTransId="{FBD09BF8-7F48-45A9-8D07-10BD838AEF9D}"/>
    <dgm:cxn modelId="{69EB3D7A-EE52-4120-AA82-5CAF3CE153F4}" srcId="{B08162D1-962B-4E0C-B1F2-6B374ECA7782}" destId="{E23F8A30-EDF1-4151-8A54-8381BE92DBB9}" srcOrd="1" destOrd="0" parTransId="{B4D70007-7EFE-49A4-92A1-CE64B133D830}" sibTransId="{53CB2BC4-8340-4614-B0B2-106E99788D25}"/>
    <dgm:cxn modelId="{E6B07283-4E94-4BE9-AF7A-87A0076E791A}" type="presOf" srcId="{DA0DC526-76F5-4F34-9C2F-D2612A969481}" destId="{CCC41281-E7E9-4328-A292-C3117222D89C}" srcOrd="0" destOrd="0" presId="urn:microsoft.com/office/officeart/2005/8/layout/hierarchy3"/>
    <dgm:cxn modelId="{CE350497-E225-4469-97AA-714B0463C2DA}" srcId="{B08162D1-962B-4E0C-B1F2-6B374ECA7782}" destId="{D595D178-5F4C-47FA-8F41-FD2A69C66202}" srcOrd="0" destOrd="0" parTransId="{B604395A-0B88-4A52-B3B3-E60E3F495395}" sibTransId="{D3AAB48E-5778-4735-B690-1AAA705E9306}"/>
    <dgm:cxn modelId="{47EB2897-5EF1-4DCE-91D5-E474E91E8758}" srcId="{D595D178-5F4C-47FA-8F41-FD2A69C66202}" destId="{3C645A44-44B5-4323-B672-B68DD17D92E4}" srcOrd="1" destOrd="0" parTransId="{0C422CA0-4F65-445F-BCDD-115195C66681}" sibTransId="{CE5E4B36-D3F8-4FA4-BD24-37B73F1A24A9}"/>
    <dgm:cxn modelId="{BD0C089F-C09F-49E3-95F6-7FF9C26C330B}" type="presOf" srcId="{0C422CA0-4F65-445F-BCDD-115195C66681}" destId="{F66F38BE-0DB5-4003-A085-204C51D26975}" srcOrd="0" destOrd="0" presId="urn:microsoft.com/office/officeart/2005/8/layout/hierarchy3"/>
    <dgm:cxn modelId="{874C6BB9-3511-4097-B9C0-35474BE8B1BD}" type="presOf" srcId="{3AAF0738-E460-4B73-86F8-A47562B1EA5C}" destId="{6F6B1EF6-4DFC-4307-A42A-8E87AB68605B}" srcOrd="0" destOrd="0" presId="urn:microsoft.com/office/officeart/2005/8/layout/hierarchy3"/>
    <dgm:cxn modelId="{03678EBC-D385-4C9A-B830-70B06A6AC39F}" type="presOf" srcId="{EA4D0AC3-AC90-4BB5-8E36-ABBBDC31430C}" destId="{ED12AA35-04C3-4767-997E-3C199833BAA4}" srcOrd="0" destOrd="0" presId="urn:microsoft.com/office/officeart/2005/8/layout/hierarchy3"/>
    <dgm:cxn modelId="{67184DD3-64C3-4EF8-B71A-16B12437CF7B}" srcId="{D595D178-5F4C-47FA-8F41-FD2A69C66202}" destId="{3AAF0738-E460-4B73-86F8-A47562B1EA5C}" srcOrd="0" destOrd="0" parTransId="{EA4D0AC3-AC90-4BB5-8E36-ABBBDC31430C}" sibTransId="{10AB2CC0-EE6C-458A-B1E6-5E98D5BEB81A}"/>
    <dgm:cxn modelId="{050D7AF8-BF3A-400C-9369-DE9891CFB34D}" type="presParOf" srcId="{EDD787A4-72FA-49DC-BCB4-9890D5271FD1}" destId="{0B119ACB-E378-4D33-ACCA-B41539CCFA1B}" srcOrd="0" destOrd="0" presId="urn:microsoft.com/office/officeart/2005/8/layout/hierarchy3"/>
    <dgm:cxn modelId="{B589DFB0-3A54-44C5-82C5-20939492D0E6}" type="presParOf" srcId="{0B119ACB-E378-4D33-ACCA-B41539CCFA1B}" destId="{84F30C45-F26A-4DD3-A3A0-EE705269DED9}" srcOrd="0" destOrd="0" presId="urn:microsoft.com/office/officeart/2005/8/layout/hierarchy3"/>
    <dgm:cxn modelId="{B2A79F45-6031-46D2-8C7D-3DCB00AF2BAA}" type="presParOf" srcId="{84F30C45-F26A-4DD3-A3A0-EE705269DED9}" destId="{B18436B3-21B8-407F-8CFC-CBF7BB1A7D04}" srcOrd="0" destOrd="0" presId="urn:microsoft.com/office/officeart/2005/8/layout/hierarchy3"/>
    <dgm:cxn modelId="{0F6D62B2-67A1-4FFC-ABEE-D8AD5D0F1762}" type="presParOf" srcId="{84F30C45-F26A-4DD3-A3A0-EE705269DED9}" destId="{38C6B208-0F6A-4F98-9322-16AFC9209071}" srcOrd="1" destOrd="0" presId="urn:microsoft.com/office/officeart/2005/8/layout/hierarchy3"/>
    <dgm:cxn modelId="{0D4DFFF7-88BE-432F-AB32-D7EF512CA777}" type="presParOf" srcId="{0B119ACB-E378-4D33-ACCA-B41539CCFA1B}" destId="{D6598987-6E14-4AB3-9104-A2460C0B4B26}" srcOrd="1" destOrd="0" presId="urn:microsoft.com/office/officeart/2005/8/layout/hierarchy3"/>
    <dgm:cxn modelId="{A88A5D86-1142-43BE-8B91-755AA93F6F61}" type="presParOf" srcId="{D6598987-6E14-4AB3-9104-A2460C0B4B26}" destId="{ED12AA35-04C3-4767-997E-3C199833BAA4}" srcOrd="0" destOrd="0" presId="urn:microsoft.com/office/officeart/2005/8/layout/hierarchy3"/>
    <dgm:cxn modelId="{D5DF49A5-2A8A-4AC3-B571-8C20D3AAD57E}" type="presParOf" srcId="{D6598987-6E14-4AB3-9104-A2460C0B4B26}" destId="{6F6B1EF6-4DFC-4307-A42A-8E87AB68605B}" srcOrd="1" destOrd="0" presId="urn:microsoft.com/office/officeart/2005/8/layout/hierarchy3"/>
    <dgm:cxn modelId="{226ADDB1-9B44-40E9-BD06-5DF36A471127}" type="presParOf" srcId="{D6598987-6E14-4AB3-9104-A2460C0B4B26}" destId="{F66F38BE-0DB5-4003-A085-204C51D26975}" srcOrd="2" destOrd="0" presId="urn:microsoft.com/office/officeart/2005/8/layout/hierarchy3"/>
    <dgm:cxn modelId="{E36FE9C8-361A-477A-A82C-06FCC53E09AD}" type="presParOf" srcId="{D6598987-6E14-4AB3-9104-A2460C0B4B26}" destId="{0AE56766-F856-40F0-8329-E99464DCAE08}" srcOrd="3" destOrd="0" presId="urn:microsoft.com/office/officeart/2005/8/layout/hierarchy3"/>
    <dgm:cxn modelId="{2E528AD8-C851-4E62-B5CD-F85530CAA643}" type="presParOf" srcId="{EDD787A4-72FA-49DC-BCB4-9890D5271FD1}" destId="{5518355C-934D-4CB3-A65A-60CD5CCC342B}" srcOrd="1" destOrd="0" presId="urn:microsoft.com/office/officeart/2005/8/layout/hierarchy3"/>
    <dgm:cxn modelId="{62F9F350-A674-44D6-866B-04CC569BBD6F}" type="presParOf" srcId="{5518355C-934D-4CB3-A65A-60CD5CCC342B}" destId="{254C3BC1-6CE7-4BDE-8ABE-4F950FB0D6A8}" srcOrd="0" destOrd="0" presId="urn:microsoft.com/office/officeart/2005/8/layout/hierarchy3"/>
    <dgm:cxn modelId="{108018BA-61A0-4A62-87DC-4C1543D47598}" type="presParOf" srcId="{254C3BC1-6CE7-4BDE-8ABE-4F950FB0D6A8}" destId="{AECDDBCD-374E-4CFF-AB06-D329AC8FDC5E}" srcOrd="0" destOrd="0" presId="urn:microsoft.com/office/officeart/2005/8/layout/hierarchy3"/>
    <dgm:cxn modelId="{A86D1B02-9626-464E-BC4E-94B021717A12}" type="presParOf" srcId="{254C3BC1-6CE7-4BDE-8ABE-4F950FB0D6A8}" destId="{0C3655BE-5B17-4F3D-8CE6-4FA0C1652E24}" srcOrd="1" destOrd="0" presId="urn:microsoft.com/office/officeart/2005/8/layout/hierarchy3"/>
    <dgm:cxn modelId="{C4715EA4-6AD6-4D6B-BDF7-07F986B91003}" type="presParOf" srcId="{5518355C-934D-4CB3-A65A-60CD5CCC342B}" destId="{A54C5430-FD63-4662-83E1-11CE8F2D7DFC}" srcOrd="1" destOrd="0" presId="urn:microsoft.com/office/officeart/2005/8/layout/hierarchy3"/>
    <dgm:cxn modelId="{07A83120-DB98-4703-B674-2515B6E45925}" type="presParOf" srcId="{A54C5430-FD63-4662-83E1-11CE8F2D7DFC}" destId="{CCC41281-E7E9-4328-A292-C3117222D89C}" srcOrd="0" destOrd="0" presId="urn:microsoft.com/office/officeart/2005/8/layout/hierarchy3"/>
    <dgm:cxn modelId="{949F8321-21B8-48E9-829E-DCC2FC663DC9}" type="presParOf" srcId="{A54C5430-FD63-4662-83E1-11CE8F2D7DFC}" destId="{D16C2DB5-FCED-4D51-9D5E-34B6642D3991}" srcOrd="1" destOrd="0" presId="urn:microsoft.com/office/officeart/2005/8/layout/hierarchy3"/>
    <dgm:cxn modelId="{9991C9F4-FD8D-4FF0-A27A-B360851EA3E1}" type="presParOf" srcId="{A54C5430-FD63-4662-83E1-11CE8F2D7DFC}" destId="{F78E42F5-E630-4798-9F7E-BB5D54AC6DC8}" srcOrd="2" destOrd="0" presId="urn:microsoft.com/office/officeart/2005/8/layout/hierarchy3"/>
    <dgm:cxn modelId="{BAA31AAD-A954-4E53-BE99-884C1C83BE2D}" type="presParOf" srcId="{A54C5430-FD63-4662-83E1-11CE8F2D7DFC}" destId="{7963009D-EA60-4B19-B901-AC97E448957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5CF4A2-D093-4141-85A7-FC6440B721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E4F18E-5115-4F96-A622-572BC5A425ED}">
      <dgm:prSet phldrT="[Text]" custT="1"/>
      <dgm:spPr/>
      <dgm:t>
        <a:bodyPr/>
        <a:lstStyle/>
        <a:p>
          <a:r>
            <a:rPr lang="en-GB" sz="2000" dirty="0"/>
            <a:t>Course session with 1 student enrolment will be </a:t>
          </a:r>
          <a:r>
            <a:rPr lang="en-GB" sz="2000" dirty="0">
              <a:solidFill>
                <a:srgbClr val="FF0000"/>
              </a:solidFill>
            </a:rPr>
            <a:t>closed</a:t>
          </a:r>
          <a:endParaRPr lang="en-GB" sz="2000" dirty="0"/>
        </a:p>
      </dgm:t>
    </dgm:pt>
    <dgm:pt modelId="{99C2D138-CE0D-4A91-9033-8FD3941AA0D3}" type="parTrans" cxnId="{94762737-B6C5-4733-9097-F51EA49BD4D8}">
      <dgm:prSet/>
      <dgm:spPr/>
      <dgm:t>
        <a:bodyPr/>
        <a:lstStyle/>
        <a:p>
          <a:endParaRPr lang="en-GB"/>
        </a:p>
      </dgm:t>
    </dgm:pt>
    <dgm:pt modelId="{BB7CA5D9-EF99-44A7-A3D7-9F609347000B}" type="sibTrans" cxnId="{94762737-B6C5-4733-9097-F51EA49BD4D8}">
      <dgm:prSet/>
      <dgm:spPr/>
      <dgm:t>
        <a:bodyPr/>
        <a:lstStyle/>
        <a:p>
          <a:endParaRPr lang="en-GB"/>
        </a:p>
      </dgm:t>
    </dgm:pt>
    <dgm:pt modelId="{DBF3FA04-DF82-494E-94EF-85F40CD49C7D}">
      <dgm:prSet phldrT="[Text]" custT="1"/>
      <dgm:spPr/>
      <dgm:t>
        <a:bodyPr/>
        <a:lstStyle/>
        <a:p>
          <a:r>
            <a:rPr lang="en-GB" sz="2000" dirty="0"/>
            <a:t>Course session with 2 students enrolment, </a:t>
          </a:r>
          <a:r>
            <a:rPr lang="en-GB" sz="2000" dirty="0">
              <a:solidFill>
                <a:srgbClr val="FF0000"/>
              </a:solidFill>
            </a:rPr>
            <a:t>an alternative will be offered</a:t>
          </a:r>
          <a:endParaRPr lang="en-GB" sz="2000" dirty="0"/>
        </a:p>
      </dgm:t>
    </dgm:pt>
    <dgm:pt modelId="{21F616C7-E1C2-46C7-96CD-854B25230452}" type="parTrans" cxnId="{E9286ECC-09BA-4307-B9BC-3557CE5B62A5}">
      <dgm:prSet/>
      <dgm:spPr/>
      <dgm:t>
        <a:bodyPr/>
        <a:lstStyle/>
        <a:p>
          <a:endParaRPr lang="en-GB"/>
        </a:p>
      </dgm:t>
    </dgm:pt>
    <dgm:pt modelId="{DB2CB153-2135-4481-9636-837746A184AB}" type="sibTrans" cxnId="{E9286ECC-09BA-4307-B9BC-3557CE5B62A5}">
      <dgm:prSet/>
      <dgm:spPr/>
      <dgm:t>
        <a:bodyPr/>
        <a:lstStyle/>
        <a:p>
          <a:endParaRPr lang="en-GB"/>
        </a:p>
      </dgm:t>
    </dgm:pt>
    <dgm:pt modelId="{3352A388-9499-40F9-BDCC-5CA354D55A82}">
      <dgm:prSet phldrT="[Text]" custT="1"/>
      <dgm:spPr/>
      <dgm:t>
        <a:bodyPr/>
        <a:lstStyle/>
        <a:p>
          <a:r>
            <a:rPr lang="en-GB" sz="2000" dirty="0"/>
            <a:t>Course session with 3 students or more is </a:t>
          </a:r>
          <a:r>
            <a:rPr lang="en-GB" sz="2000" dirty="0">
              <a:solidFill>
                <a:srgbClr val="FF0000"/>
              </a:solidFill>
            </a:rPr>
            <a:t>Preferred</a:t>
          </a:r>
          <a:endParaRPr lang="en-GB" sz="2000" dirty="0"/>
        </a:p>
      </dgm:t>
    </dgm:pt>
    <dgm:pt modelId="{A23B4936-D02F-427D-BF7E-825207543471}" type="parTrans" cxnId="{FF1E84CE-55AC-4AE7-B603-2BCD686B584D}">
      <dgm:prSet/>
      <dgm:spPr/>
      <dgm:t>
        <a:bodyPr/>
        <a:lstStyle/>
        <a:p>
          <a:endParaRPr lang="en-GB"/>
        </a:p>
      </dgm:t>
    </dgm:pt>
    <dgm:pt modelId="{05CEE0CD-F522-435F-9E69-ABE52D0C473E}" type="sibTrans" cxnId="{FF1E84CE-55AC-4AE7-B603-2BCD686B584D}">
      <dgm:prSet/>
      <dgm:spPr/>
      <dgm:t>
        <a:bodyPr/>
        <a:lstStyle/>
        <a:p>
          <a:endParaRPr lang="en-GB"/>
        </a:p>
      </dgm:t>
    </dgm:pt>
    <dgm:pt modelId="{A2719EB5-49B1-447F-BD51-DC342269C2B5}" type="pres">
      <dgm:prSet presAssocID="{925CF4A2-D093-4141-85A7-FC6440B7213D}" presName="linear" presStyleCnt="0">
        <dgm:presLayoutVars>
          <dgm:dir/>
          <dgm:animLvl val="lvl"/>
          <dgm:resizeHandles val="exact"/>
        </dgm:presLayoutVars>
      </dgm:prSet>
      <dgm:spPr/>
    </dgm:pt>
    <dgm:pt modelId="{55F8B82D-B409-4BE5-A776-ABA98290A121}" type="pres">
      <dgm:prSet presAssocID="{48E4F18E-5115-4F96-A622-572BC5A425ED}" presName="parentLin" presStyleCnt="0"/>
      <dgm:spPr/>
    </dgm:pt>
    <dgm:pt modelId="{6B560047-8270-48DF-BCBC-78C2B0F0CC4A}" type="pres">
      <dgm:prSet presAssocID="{48E4F18E-5115-4F96-A622-572BC5A425ED}" presName="parentLeftMargin" presStyleLbl="node1" presStyleIdx="0" presStyleCnt="3"/>
      <dgm:spPr/>
    </dgm:pt>
    <dgm:pt modelId="{7432E524-E1E1-4AD0-A35C-B565B253F853}" type="pres">
      <dgm:prSet presAssocID="{48E4F18E-5115-4F96-A622-572BC5A425ED}" presName="parentText" presStyleLbl="node1" presStyleIdx="0" presStyleCnt="3" custScaleX="127665">
        <dgm:presLayoutVars>
          <dgm:chMax val="0"/>
          <dgm:bulletEnabled val="1"/>
        </dgm:presLayoutVars>
      </dgm:prSet>
      <dgm:spPr/>
    </dgm:pt>
    <dgm:pt modelId="{0C46C473-1B54-407F-96F3-FB7395FD2856}" type="pres">
      <dgm:prSet presAssocID="{48E4F18E-5115-4F96-A622-572BC5A425ED}" presName="negativeSpace" presStyleCnt="0"/>
      <dgm:spPr/>
    </dgm:pt>
    <dgm:pt modelId="{104AD85E-5671-4E10-BA2E-82E12334C249}" type="pres">
      <dgm:prSet presAssocID="{48E4F18E-5115-4F96-A622-572BC5A425ED}" presName="childText" presStyleLbl="conFgAcc1" presStyleIdx="0" presStyleCnt="3">
        <dgm:presLayoutVars>
          <dgm:bulletEnabled val="1"/>
        </dgm:presLayoutVars>
      </dgm:prSet>
      <dgm:spPr/>
    </dgm:pt>
    <dgm:pt modelId="{649F8E47-5FE6-4244-AE9B-FCD101D524DA}" type="pres">
      <dgm:prSet presAssocID="{BB7CA5D9-EF99-44A7-A3D7-9F609347000B}" presName="spaceBetweenRectangles" presStyleCnt="0"/>
      <dgm:spPr/>
    </dgm:pt>
    <dgm:pt modelId="{2F77350C-C937-4900-901A-780CECB124F0}" type="pres">
      <dgm:prSet presAssocID="{DBF3FA04-DF82-494E-94EF-85F40CD49C7D}" presName="parentLin" presStyleCnt="0"/>
      <dgm:spPr/>
    </dgm:pt>
    <dgm:pt modelId="{33DF995E-53DE-47C1-9C25-506FF02794DF}" type="pres">
      <dgm:prSet presAssocID="{DBF3FA04-DF82-494E-94EF-85F40CD49C7D}" presName="parentLeftMargin" presStyleLbl="node1" presStyleIdx="0" presStyleCnt="3"/>
      <dgm:spPr/>
    </dgm:pt>
    <dgm:pt modelId="{387FF8FF-6496-43EE-AF23-1006183EEB62}" type="pres">
      <dgm:prSet presAssocID="{DBF3FA04-DF82-494E-94EF-85F40CD49C7D}" presName="parentText" presStyleLbl="node1" presStyleIdx="1" presStyleCnt="3" custScaleX="127521">
        <dgm:presLayoutVars>
          <dgm:chMax val="0"/>
          <dgm:bulletEnabled val="1"/>
        </dgm:presLayoutVars>
      </dgm:prSet>
      <dgm:spPr/>
    </dgm:pt>
    <dgm:pt modelId="{33209C13-3769-479A-89E3-349BEE2AB0E9}" type="pres">
      <dgm:prSet presAssocID="{DBF3FA04-DF82-494E-94EF-85F40CD49C7D}" presName="negativeSpace" presStyleCnt="0"/>
      <dgm:spPr/>
    </dgm:pt>
    <dgm:pt modelId="{73067FD9-D546-4448-AD72-A29CC3D0AE4C}" type="pres">
      <dgm:prSet presAssocID="{DBF3FA04-DF82-494E-94EF-85F40CD49C7D}" presName="childText" presStyleLbl="conFgAcc1" presStyleIdx="1" presStyleCnt="3">
        <dgm:presLayoutVars>
          <dgm:bulletEnabled val="1"/>
        </dgm:presLayoutVars>
      </dgm:prSet>
      <dgm:spPr/>
    </dgm:pt>
    <dgm:pt modelId="{200A7950-0CBB-4864-AC5F-047A9EF30375}" type="pres">
      <dgm:prSet presAssocID="{DB2CB153-2135-4481-9636-837746A184AB}" presName="spaceBetweenRectangles" presStyleCnt="0"/>
      <dgm:spPr/>
    </dgm:pt>
    <dgm:pt modelId="{AFEBA7F9-56B0-4124-AE81-660EFEDE3432}" type="pres">
      <dgm:prSet presAssocID="{3352A388-9499-40F9-BDCC-5CA354D55A82}" presName="parentLin" presStyleCnt="0"/>
      <dgm:spPr/>
    </dgm:pt>
    <dgm:pt modelId="{469F8475-25E5-4C20-B484-55193917241B}" type="pres">
      <dgm:prSet presAssocID="{3352A388-9499-40F9-BDCC-5CA354D55A82}" presName="parentLeftMargin" presStyleLbl="node1" presStyleIdx="1" presStyleCnt="3"/>
      <dgm:spPr/>
    </dgm:pt>
    <dgm:pt modelId="{4E542830-CBE7-4C4C-9DEB-B993DE248A11}" type="pres">
      <dgm:prSet presAssocID="{3352A388-9499-40F9-BDCC-5CA354D55A82}" presName="parentText" presStyleLbl="node1" presStyleIdx="2" presStyleCnt="3" custScaleX="128305">
        <dgm:presLayoutVars>
          <dgm:chMax val="0"/>
          <dgm:bulletEnabled val="1"/>
        </dgm:presLayoutVars>
      </dgm:prSet>
      <dgm:spPr/>
    </dgm:pt>
    <dgm:pt modelId="{56E2DB0D-D2C2-4D94-8337-9075BE0B8B09}" type="pres">
      <dgm:prSet presAssocID="{3352A388-9499-40F9-BDCC-5CA354D55A82}" presName="negativeSpace" presStyleCnt="0"/>
      <dgm:spPr/>
    </dgm:pt>
    <dgm:pt modelId="{2ED82AEC-6954-483A-BDCF-D5553DF62CF3}" type="pres">
      <dgm:prSet presAssocID="{3352A388-9499-40F9-BDCC-5CA354D55A8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CABB27-A276-4892-83AF-75BF9C4F43D0}" type="presOf" srcId="{3352A388-9499-40F9-BDCC-5CA354D55A82}" destId="{469F8475-25E5-4C20-B484-55193917241B}" srcOrd="0" destOrd="0" presId="urn:microsoft.com/office/officeart/2005/8/layout/list1"/>
    <dgm:cxn modelId="{9CCE1F36-2F48-42E4-95A8-62029EB093EF}" type="presOf" srcId="{3352A388-9499-40F9-BDCC-5CA354D55A82}" destId="{4E542830-CBE7-4C4C-9DEB-B993DE248A11}" srcOrd="1" destOrd="0" presId="urn:microsoft.com/office/officeart/2005/8/layout/list1"/>
    <dgm:cxn modelId="{94762737-B6C5-4733-9097-F51EA49BD4D8}" srcId="{925CF4A2-D093-4141-85A7-FC6440B7213D}" destId="{48E4F18E-5115-4F96-A622-572BC5A425ED}" srcOrd="0" destOrd="0" parTransId="{99C2D138-CE0D-4A91-9033-8FD3941AA0D3}" sibTransId="{BB7CA5D9-EF99-44A7-A3D7-9F609347000B}"/>
    <dgm:cxn modelId="{4DA9B58A-D51F-4CD8-84D1-084DD838BED6}" type="presOf" srcId="{DBF3FA04-DF82-494E-94EF-85F40CD49C7D}" destId="{387FF8FF-6496-43EE-AF23-1006183EEB62}" srcOrd="1" destOrd="0" presId="urn:microsoft.com/office/officeart/2005/8/layout/list1"/>
    <dgm:cxn modelId="{79ED2896-3B67-4C65-99FA-099BACC3CD6C}" type="presOf" srcId="{48E4F18E-5115-4F96-A622-572BC5A425ED}" destId="{6B560047-8270-48DF-BCBC-78C2B0F0CC4A}" srcOrd="0" destOrd="0" presId="urn:microsoft.com/office/officeart/2005/8/layout/list1"/>
    <dgm:cxn modelId="{4EE99BAE-3E29-4AF5-88AF-255D46872FA7}" type="presOf" srcId="{925CF4A2-D093-4141-85A7-FC6440B7213D}" destId="{A2719EB5-49B1-447F-BD51-DC342269C2B5}" srcOrd="0" destOrd="0" presId="urn:microsoft.com/office/officeart/2005/8/layout/list1"/>
    <dgm:cxn modelId="{0FE5FCB1-2557-4A69-9F6E-D0ADF97E41A0}" type="presOf" srcId="{DBF3FA04-DF82-494E-94EF-85F40CD49C7D}" destId="{33DF995E-53DE-47C1-9C25-506FF02794DF}" srcOrd="0" destOrd="0" presId="urn:microsoft.com/office/officeart/2005/8/layout/list1"/>
    <dgm:cxn modelId="{E9286ECC-09BA-4307-B9BC-3557CE5B62A5}" srcId="{925CF4A2-D093-4141-85A7-FC6440B7213D}" destId="{DBF3FA04-DF82-494E-94EF-85F40CD49C7D}" srcOrd="1" destOrd="0" parTransId="{21F616C7-E1C2-46C7-96CD-854B25230452}" sibTransId="{DB2CB153-2135-4481-9636-837746A184AB}"/>
    <dgm:cxn modelId="{FF1E84CE-55AC-4AE7-B603-2BCD686B584D}" srcId="{925CF4A2-D093-4141-85A7-FC6440B7213D}" destId="{3352A388-9499-40F9-BDCC-5CA354D55A82}" srcOrd="2" destOrd="0" parTransId="{A23B4936-D02F-427D-BF7E-825207543471}" sibTransId="{05CEE0CD-F522-435F-9E69-ABE52D0C473E}"/>
    <dgm:cxn modelId="{6A7FDDFF-D749-480E-AC28-D80F9C0D7F13}" type="presOf" srcId="{48E4F18E-5115-4F96-A622-572BC5A425ED}" destId="{7432E524-E1E1-4AD0-A35C-B565B253F853}" srcOrd="1" destOrd="0" presId="urn:microsoft.com/office/officeart/2005/8/layout/list1"/>
    <dgm:cxn modelId="{01850A9F-38BA-4FC0-8D0A-54AADAC45B98}" type="presParOf" srcId="{A2719EB5-49B1-447F-BD51-DC342269C2B5}" destId="{55F8B82D-B409-4BE5-A776-ABA98290A121}" srcOrd="0" destOrd="0" presId="urn:microsoft.com/office/officeart/2005/8/layout/list1"/>
    <dgm:cxn modelId="{91A57266-FF0E-456B-B3A8-9E44AA6C9C34}" type="presParOf" srcId="{55F8B82D-B409-4BE5-A776-ABA98290A121}" destId="{6B560047-8270-48DF-BCBC-78C2B0F0CC4A}" srcOrd="0" destOrd="0" presId="urn:microsoft.com/office/officeart/2005/8/layout/list1"/>
    <dgm:cxn modelId="{3A388053-1757-47ED-856D-8F8D24487F9B}" type="presParOf" srcId="{55F8B82D-B409-4BE5-A776-ABA98290A121}" destId="{7432E524-E1E1-4AD0-A35C-B565B253F853}" srcOrd="1" destOrd="0" presId="urn:microsoft.com/office/officeart/2005/8/layout/list1"/>
    <dgm:cxn modelId="{26E554A0-1A2F-4EDE-843E-982979F5B5B5}" type="presParOf" srcId="{A2719EB5-49B1-447F-BD51-DC342269C2B5}" destId="{0C46C473-1B54-407F-96F3-FB7395FD2856}" srcOrd="1" destOrd="0" presId="urn:microsoft.com/office/officeart/2005/8/layout/list1"/>
    <dgm:cxn modelId="{E79F486A-E129-4203-B87C-D3EA6AAD86E4}" type="presParOf" srcId="{A2719EB5-49B1-447F-BD51-DC342269C2B5}" destId="{104AD85E-5671-4E10-BA2E-82E12334C249}" srcOrd="2" destOrd="0" presId="urn:microsoft.com/office/officeart/2005/8/layout/list1"/>
    <dgm:cxn modelId="{3A29D1FE-94EE-4C32-9C56-F77050CF12F2}" type="presParOf" srcId="{A2719EB5-49B1-447F-BD51-DC342269C2B5}" destId="{649F8E47-5FE6-4244-AE9B-FCD101D524DA}" srcOrd="3" destOrd="0" presId="urn:microsoft.com/office/officeart/2005/8/layout/list1"/>
    <dgm:cxn modelId="{EF073726-A60D-4E7E-821E-54DF0E7B0275}" type="presParOf" srcId="{A2719EB5-49B1-447F-BD51-DC342269C2B5}" destId="{2F77350C-C937-4900-901A-780CECB124F0}" srcOrd="4" destOrd="0" presId="urn:microsoft.com/office/officeart/2005/8/layout/list1"/>
    <dgm:cxn modelId="{86ADD557-31F6-4DCA-B293-DE4C91063F9E}" type="presParOf" srcId="{2F77350C-C937-4900-901A-780CECB124F0}" destId="{33DF995E-53DE-47C1-9C25-506FF02794DF}" srcOrd="0" destOrd="0" presId="urn:microsoft.com/office/officeart/2005/8/layout/list1"/>
    <dgm:cxn modelId="{AEE2194B-2313-4E50-8A64-1BD0E98B1807}" type="presParOf" srcId="{2F77350C-C937-4900-901A-780CECB124F0}" destId="{387FF8FF-6496-43EE-AF23-1006183EEB62}" srcOrd="1" destOrd="0" presId="urn:microsoft.com/office/officeart/2005/8/layout/list1"/>
    <dgm:cxn modelId="{9C66D86A-0962-428A-B578-67558B783B12}" type="presParOf" srcId="{A2719EB5-49B1-447F-BD51-DC342269C2B5}" destId="{33209C13-3769-479A-89E3-349BEE2AB0E9}" srcOrd="5" destOrd="0" presId="urn:microsoft.com/office/officeart/2005/8/layout/list1"/>
    <dgm:cxn modelId="{6CC235D6-1F43-4F16-B655-D2F20649C267}" type="presParOf" srcId="{A2719EB5-49B1-447F-BD51-DC342269C2B5}" destId="{73067FD9-D546-4448-AD72-A29CC3D0AE4C}" srcOrd="6" destOrd="0" presId="urn:microsoft.com/office/officeart/2005/8/layout/list1"/>
    <dgm:cxn modelId="{69D51919-8A35-4D48-AF94-6EAA812BBB42}" type="presParOf" srcId="{A2719EB5-49B1-447F-BD51-DC342269C2B5}" destId="{200A7950-0CBB-4864-AC5F-047A9EF30375}" srcOrd="7" destOrd="0" presId="urn:microsoft.com/office/officeart/2005/8/layout/list1"/>
    <dgm:cxn modelId="{3683E795-B202-4FCE-8F36-507891E38770}" type="presParOf" srcId="{A2719EB5-49B1-447F-BD51-DC342269C2B5}" destId="{AFEBA7F9-56B0-4124-AE81-660EFEDE3432}" srcOrd="8" destOrd="0" presId="urn:microsoft.com/office/officeart/2005/8/layout/list1"/>
    <dgm:cxn modelId="{7C37D893-819A-4C8E-A9A2-C3332294A0C2}" type="presParOf" srcId="{AFEBA7F9-56B0-4124-AE81-660EFEDE3432}" destId="{469F8475-25E5-4C20-B484-55193917241B}" srcOrd="0" destOrd="0" presId="urn:microsoft.com/office/officeart/2005/8/layout/list1"/>
    <dgm:cxn modelId="{67CEB3DC-7261-471E-962F-FDB2F47F8374}" type="presParOf" srcId="{AFEBA7F9-56B0-4124-AE81-660EFEDE3432}" destId="{4E542830-CBE7-4C4C-9DEB-B993DE248A11}" srcOrd="1" destOrd="0" presId="urn:microsoft.com/office/officeart/2005/8/layout/list1"/>
    <dgm:cxn modelId="{61A010AA-D6D8-47A1-8A1F-75327375A512}" type="presParOf" srcId="{A2719EB5-49B1-447F-BD51-DC342269C2B5}" destId="{56E2DB0D-D2C2-4D94-8337-9075BE0B8B09}" srcOrd="9" destOrd="0" presId="urn:microsoft.com/office/officeart/2005/8/layout/list1"/>
    <dgm:cxn modelId="{6E13805F-75FE-44F8-8A94-D7D27EE62188}" type="presParOf" srcId="{A2719EB5-49B1-447F-BD51-DC342269C2B5}" destId="{2ED82AEC-6954-483A-BDCF-D5553DF62C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B30847-92C7-429C-891D-427249B434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3E8E37-72E6-4461-9DD4-6F18A9B7D80D}">
      <dgm:prSet phldrT="[Text]"/>
      <dgm:spPr/>
      <dgm:t>
        <a:bodyPr/>
        <a:lstStyle/>
        <a:p>
          <a:r>
            <a:rPr lang="en-US" dirty="0"/>
            <a:t>Student has the right to be listed as </a:t>
          </a:r>
          <a:r>
            <a:rPr lang="en-US" b="1" u="sng" dirty="0"/>
            <a:t>First Author </a:t>
          </a:r>
          <a:r>
            <a:rPr lang="en-US" dirty="0"/>
            <a:t>on any publication related to his/her thesis.</a:t>
          </a:r>
          <a:endParaRPr lang="en-GB" dirty="0"/>
        </a:p>
      </dgm:t>
    </dgm:pt>
    <dgm:pt modelId="{254325CC-C0AF-44A6-906D-E6B26B88A22F}" type="parTrans" cxnId="{13C47328-7C4B-490D-981F-2ED477D09C8E}">
      <dgm:prSet/>
      <dgm:spPr/>
      <dgm:t>
        <a:bodyPr/>
        <a:lstStyle/>
        <a:p>
          <a:endParaRPr lang="en-GB"/>
        </a:p>
      </dgm:t>
    </dgm:pt>
    <dgm:pt modelId="{AC4BFDA8-CA2C-404F-8A6C-35B8DD76D6C7}" type="sibTrans" cxnId="{13C47328-7C4B-490D-981F-2ED477D09C8E}">
      <dgm:prSet/>
      <dgm:spPr/>
      <dgm:t>
        <a:bodyPr/>
        <a:lstStyle/>
        <a:p>
          <a:endParaRPr lang="en-GB"/>
        </a:p>
      </dgm:t>
    </dgm:pt>
    <dgm:pt modelId="{D011CCF8-52DC-4BA2-B290-A301028F3125}">
      <dgm:prSet phldrT="[Text]" phldr="1"/>
      <dgm:spPr/>
      <dgm:t>
        <a:bodyPr/>
        <a:lstStyle/>
        <a:p>
          <a:endParaRPr lang="en-GB"/>
        </a:p>
      </dgm:t>
    </dgm:pt>
    <dgm:pt modelId="{7E9EDF1B-28CD-4D7F-AE5E-8F7651B7D982}" type="parTrans" cxnId="{C3F75D57-EF01-4F3B-A2A0-34EF9E5C2618}">
      <dgm:prSet/>
      <dgm:spPr/>
      <dgm:t>
        <a:bodyPr/>
        <a:lstStyle/>
        <a:p>
          <a:endParaRPr lang="en-GB"/>
        </a:p>
      </dgm:t>
    </dgm:pt>
    <dgm:pt modelId="{BE0EE28D-AD39-4120-AD49-923DCF39D344}" type="sibTrans" cxnId="{C3F75D57-EF01-4F3B-A2A0-34EF9E5C2618}">
      <dgm:prSet/>
      <dgm:spPr/>
      <dgm:t>
        <a:bodyPr/>
        <a:lstStyle/>
        <a:p>
          <a:endParaRPr lang="en-GB"/>
        </a:p>
      </dgm:t>
    </dgm:pt>
    <dgm:pt modelId="{19E2E6FE-06F5-452D-AF25-1DD426C2648A}">
      <dgm:prSet phldrT="[Text]"/>
      <dgm:spPr/>
      <dgm:t>
        <a:bodyPr/>
        <a:lstStyle/>
        <a:p>
          <a:r>
            <a:rPr lang="en-US" b="1" u="sng" dirty="0"/>
            <a:t>Program’s coordinator </a:t>
          </a:r>
          <a:r>
            <a:rPr lang="en-US" dirty="0"/>
            <a:t>must prepare and contact the list of examiners for student’s thesis/dissertation defense (</a:t>
          </a:r>
          <a:r>
            <a:rPr lang="en-US" dirty="0">
              <a:solidFill>
                <a:srgbClr val="FF0000"/>
              </a:solidFill>
            </a:rPr>
            <a:t>Not the supervisor!!</a:t>
          </a:r>
          <a:r>
            <a:rPr lang="en-US" dirty="0"/>
            <a:t>)</a:t>
          </a:r>
          <a:endParaRPr lang="en-GB" dirty="0"/>
        </a:p>
      </dgm:t>
    </dgm:pt>
    <dgm:pt modelId="{F59CD8A2-9863-4A8D-860A-737CC4336797}" type="parTrans" cxnId="{2189B82C-B5AF-49BC-A963-E5FD57B19C08}">
      <dgm:prSet/>
      <dgm:spPr/>
      <dgm:t>
        <a:bodyPr/>
        <a:lstStyle/>
        <a:p>
          <a:endParaRPr lang="en-GB"/>
        </a:p>
      </dgm:t>
    </dgm:pt>
    <dgm:pt modelId="{7D2E95F3-E5A4-47D7-8EFE-76479150A399}" type="sibTrans" cxnId="{2189B82C-B5AF-49BC-A963-E5FD57B19C08}">
      <dgm:prSet/>
      <dgm:spPr/>
      <dgm:t>
        <a:bodyPr/>
        <a:lstStyle/>
        <a:p>
          <a:endParaRPr lang="en-GB"/>
        </a:p>
      </dgm:t>
    </dgm:pt>
    <dgm:pt modelId="{92AC5544-D83D-44D9-9224-8CD4A584EC95}">
      <dgm:prSet phldrT="[Text]" phldr="1"/>
      <dgm:spPr/>
      <dgm:t>
        <a:bodyPr/>
        <a:lstStyle/>
        <a:p>
          <a:endParaRPr lang="en-GB" dirty="0"/>
        </a:p>
      </dgm:t>
    </dgm:pt>
    <dgm:pt modelId="{44798268-B500-4B87-BC20-B57A6B361BCB}" type="parTrans" cxnId="{2A105E65-CA04-4808-8582-2EB317766F7E}">
      <dgm:prSet/>
      <dgm:spPr/>
      <dgm:t>
        <a:bodyPr/>
        <a:lstStyle/>
        <a:p>
          <a:endParaRPr lang="en-GB"/>
        </a:p>
      </dgm:t>
    </dgm:pt>
    <dgm:pt modelId="{E30E9E83-68E9-43ED-BFDC-2FB73DAF61F6}" type="sibTrans" cxnId="{2A105E65-CA04-4808-8582-2EB317766F7E}">
      <dgm:prSet/>
      <dgm:spPr/>
      <dgm:t>
        <a:bodyPr/>
        <a:lstStyle/>
        <a:p>
          <a:endParaRPr lang="en-GB"/>
        </a:p>
      </dgm:t>
    </dgm:pt>
    <dgm:pt modelId="{1C9F894F-A549-4E2D-8665-16F5259793C5}" type="pres">
      <dgm:prSet presAssocID="{2DB30847-92C7-429C-891D-427249B43493}" presName="linear" presStyleCnt="0">
        <dgm:presLayoutVars>
          <dgm:animLvl val="lvl"/>
          <dgm:resizeHandles val="exact"/>
        </dgm:presLayoutVars>
      </dgm:prSet>
      <dgm:spPr/>
    </dgm:pt>
    <dgm:pt modelId="{EEFF997A-9EA4-47B0-95EA-46C463AC43CB}" type="pres">
      <dgm:prSet presAssocID="{CA3E8E37-72E6-4461-9DD4-6F18A9B7D8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4254756-7442-4883-AD91-A9991F9F5BF4}" type="pres">
      <dgm:prSet presAssocID="{CA3E8E37-72E6-4461-9DD4-6F18A9B7D80D}" presName="childText" presStyleLbl="revTx" presStyleIdx="0" presStyleCnt="2">
        <dgm:presLayoutVars>
          <dgm:bulletEnabled val="1"/>
        </dgm:presLayoutVars>
      </dgm:prSet>
      <dgm:spPr/>
    </dgm:pt>
    <dgm:pt modelId="{AF959889-5559-4269-B8EF-44BA555EBEC6}" type="pres">
      <dgm:prSet presAssocID="{19E2E6FE-06F5-452D-AF25-1DD426C2648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AE0A634-B956-4F0B-B52D-8B54C58E448E}" type="pres">
      <dgm:prSet presAssocID="{19E2E6FE-06F5-452D-AF25-1DD426C2648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1AF0E28-231C-4E65-BA50-7928536C4470}" type="presOf" srcId="{2DB30847-92C7-429C-891D-427249B43493}" destId="{1C9F894F-A549-4E2D-8665-16F5259793C5}" srcOrd="0" destOrd="0" presId="urn:microsoft.com/office/officeart/2005/8/layout/vList2"/>
    <dgm:cxn modelId="{13C47328-7C4B-490D-981F-2ED477D09C8E}" srcId="{2DB30847-92C7-429C-891D-427249B43493}" destId="{CA3E8E37-72E6-4461-9DD4-6F18A9B7D80D}" srcOrd="0" destOrd="0" parTransId="{254325CC-C0AF-44A6-906D-E6B26B88A22F}" sibTransId="{AC4BFDA8-CA2C-404F-8A6C-35B8DD76D6C7}"/>
    <dgm:cxn modelId="{2189B82C-B5AF-49BC-A963-E5FD57B19C08}" srcId="{2DB30847-92C7-429C-891D-427249B43493}" destId="{19E2E6FE-06F5-452D-AF25-1DD426C2648A}" srcOrd="1" destOrd="0" parTransId="{F59CD8A2-9863-4A8D-860A-737CC4336797}" sibTransId="{7D2E95F3-E5A4-47D7-8EFE-76479150A399}"/>
    <dgm:cxn modelId="{8896CD3C-BDA7-4470-B5FF-256BBBA5C74B}" type="presOf" srcId="{CA3E8E37-72E6-4461-9DD4-6F18A9B7D80D}" destId="{EEFF997A-9EA4-47B0-95EA-46C463AC43CB}" srcOrd="0" destOrd="0" presId="urn:microsoft.com/office/officeart/2005/8/layout/vList2"/>
    <dgm:cxn modelId="{2A105E65-CA04-4808-8582-2EB317766F7E}" srcId="{19E2E6FE-06F5-452D-AF25-1DD426C2648A}" destId="{92AC5544-D83D-44D9-9224-8CD4A584EC95}" srcOrd="0" destOrd="0" parTransId="{44798268-B500-4B87-BC20-B57A6B361BCB}" sibTransId="{E30E9E83-68E9-43ED-BFDC-2FB73DAF61F6}"/>
    <dgm:cxn modelId="{C3E0C74A-8974-4E29-A709-68C81DBA7DBD}" type="presOf" srcId="{19E2E6FE-06F5-452D-AF25-1DD426C2648A}" destId="{AF959889-5559-4269-B8EF-44BA555EBEC6}" srcOrd="0" destOrd="0" presId="urn:microsoft.com/office/officeart/2005/8/layout/vList2"/>
    <dgm:cxn modelId="{C3F75D57-EF01-4F3B-A2A0-34EF9E5C2618}" srcId="{CA3E8E37-72E6-4461-9DD4-6F18A9B7D80D}" destId="{D011CCF8-52DC-4BA2-B290-A301028F3125}" srcOrd="0" destOrd="0" parTransId="{7E9EDF1B-28CD-4D7F-AE5E-8F7651B7D982}" sibTransId="{BE0EE28D-AD39-4120-AD49-923DCF39D344}"/>
    <dgm:cxn modelId="{B06084E6-CBB3-45AD-A4DD-BD413D45CC28}" type="presOf" srcId="{92AC5544-D83D-44D9-9224-8CD4A584EC95}" destId="{7AE0A634-B956-4F0B-B52D-8B54C58E448E}" srcOrd="0" destOrd="0" presId="urn:microsoft.com/office/officeart/2005/8/layout/vList2"/>
    <dgm:cxn modelId="{C50759FC-EC41-4C99-B8E9-4E9D5518B69C}" type="presOf" srcId="{D011CCF8-52DC-4BA2-B290-A301028F3125}" destId="{54254756-7442-4883-AD91-A9991F9F5BF4}" srcOrd="0" destOrd="0" presId="urn:microsoft.com/office/officeart/2005/8/layout/vList2"/>
    <dgm:cxn modelId="{3BBE634F-0820-4DFE-9E10-28C8A8183642}" type="presParOf" srcId="{1C9F894F-A549-4E2D-8665-16F5259793C5}" destId="{EEFF997A-9EA4-47B0-95EA-46C463AC43CB}" srcOrd="0" destOrd="0" presId="urn:microsoft.com/office/officeart/2005/8/layout/vList2"/>
    <dgm:cxn modelId="{01B4BE0F-1F80-4150-A28C-1954F45A5826}" type="presParOf" srcId="{1C9F894F-A549-4E2D-8665-16F5259793C5}" destId="{54254756-7442-4883-AD91-A9991F9F5BF4}" srcOrd="1" destOrd="0" presId="urn:microsoft.com/office/officeart/2005/8/layout/vList2"/>
    <dgm:cxn modelId="{CCCAA478-7525-469B-8E2E-43E7464D46AE}" type="presParOf" srcId="{1C9F894F-A549-4E2D-8665-16F5259793C5}" destId="{AF959889-5559-4269-B8EF-44BA555EBEC6}" srcOrd="2" destOrd="0" presId="urn:microsoft.com/office/officeart/2005/8/layout/vList2"/>
    <dgm:cxn modelId="{69DF77F2-497A-45E4-9588-0EBE5B93055C}" type="presParOf" srcId="{1C9F894F-A549-4E2D-8665-16F5259793C5}" destId="{7AE0A634-B956-4F0B-B52D-8B54C58E448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419F34-97FB-4466-B829-E01C919BA2E8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F66E35-74D7-464A-8417-84FA1A8C2FD5}">
      <dgm:prSet phldrT="[Text]"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New</a:t>
          </a:r>
        </a:p>
      </dgm:t>
    </dgm:pt>
    <dgm:pt modelId="{8924C9FC-2C1E-4E32-9004-48E4412E691B}" type="parTrans" cxnId="{56BC1B8A-E350-4A8F-8ED3-0CA0C7CAE158}">
      <dgm:prSet/>
      <dgm:spPr/>
      <dgm:t>
        <a:bodyPr/>
        <a:lstStyle/>
        <a:p>
          <a:endParaRPr lang="en-GB"/>
        </a:p>
      </dgm:t>
    </dgm:pt>
    <dgm:pt modelId="{E22B2906-624A-425D-9D0F-2AE4ECE5D676}" type="sibTrans" cxnId="{56BC1B8A-E350-4A8F-8ED3-0CA0C7CAE158}">
      <dgm:prSet/>
      <dgm:spPr/>
      <dgm:t>
        <a:bodyPr/>
        <a:lstStyle/>
        <a:p>
          <a:endParaRPr lang="en-GB"/>
        </a:p>
      </dgm:t>
    </dgm:pt>
    <dgm:pt modelId="{4FBA387D-865E-4F07-B3B3-940158C8A2BB}">
      <dgm:prSet phldrT="[Text]"/>
      <dgm:spPr/>
      <dgm:t>
        <a:bodyPr/>
        <a:lstStyle/>
        <a:p>
          <a:r>
            <a:rPr lang="en-US" b="1" dirty="0"/>
            <a:t>Master Research Award </a:t>
          </a:r>
          <a:endParaRPr lang="en-GB" dirty="0"/>
        </a:p>
      </dgm:t>
    </dgm:pt>
    <dgm:pt modelId="{7167B044-9BD8-4999-B79A-FBC3015BDD04}" type="parTrans" cxnId="{C277D74D-1D54-469A-A079-97342F5EBB74}">
      <dgm:prSet/>
      <dgm:spPr/>
      <dgm:t>
        <a:bodyPr/>
        <a:lstStyle/>
        <a:p>
          <a:endParaRPr lang="en-GB"/>
        </a:p>
      </dgm:t>
    </dgm:pt>
    <dgm:pt modelId="{6F3A85F8-84E6-403F-887E-6C8DF0796F9D}" type="sibTrans" cxnId="{C277D74D-1D54-469A-A079-97342F5EBB74}">
      <dgm:prSet/>
      <dgm:spPr/>
      <dgm:t>
        <a:bodyPr/>
        <a:lstStyle/>
        <a:p>
          <a:endParaRPr lang="en-GB"/>
        </a:p>
      </dgm:t>
    </dgm:pt>
    <dgm:pt modelId="{36813A42-75DD-4184-A4F9-E2DAE88CF9F6}">
      <dgm:prSet phldrT="[Text]" phldr="1"/>
      <dgm:spPr/>
      <dgm:t>
        <a:bodyPr/>
        <a:lstStyle/>
        <a:p>
          <a:endParaRPr lang="en-GB"/>
        </a:p>
      </dgm:t>
    </dgm:pt>
    <dgm:pt modelId="{FD6DEFEA-9399-47C6-9032-094982EC0F5A}" type="parTrans" cxnId="{7DE9823F-EC11-47BE-ADD6-2220999A7C7B}">
      <dgm:prSet/>
      <dgm:spPr/>
      <dgm:t>
        <a:bodyPr/>
        <a:lstStyle/>
        <a:p>
          <a:endParaRPr lang="en-GB"/>
        </a:p>
      </dgm:t>
    </dgm:pt>
    <dgm:pt modelId="{3447FF91-FA27-4958-9513-701C59E32013}" type="sibTrans" cxnId="{7DE9823F-EC11-47BE-ADD6-2220999A7C7B}">
      <dgm:prSet/>
      <dgm:spPr/>
      <dgm:t>
        <a:bodyPr/>
        <a:lstStyle/>
        <a:p>
          <a:endParaRPr lang="en-GB"/>
        </a:p>
      </dgm:t>
    </dgm:pt>
    <dgm:pt modelId="{135FD13C-07DC-4C6D-B81D-255267ECC2B6}">
      <dgm:prSet phldrT="[Text]"/>
      <dgm:spPr/>
      <dgm:t>
        <a:bodyPr/>
        <a:lstStyle/>
        <a:p>
          <a:r>
            <a:rPr lang="en-GB" b="1" dirty="0">
              <a:solidFill>
                <a:srgbClr val="FF0000"/>
              </a:solidFill>
            </a:rPr>
            <a:t>New</a:t>
          </a:r>
        </a:p>
      </dgm:t>
    </dgm:pt>
    <dgm:pt modelId="{5392A73C-E7B6-401B-8726-A7A7DF7EFCDE}" type="parTrans" cxnId="{A40B4DB4-D7AD-4E32-9F3F-C8ACF1BA09AF}">
      <dgm:prSet/>
      <dgm:spPr/>
      <dgm:t>
        <a:bodyPr/>
        <a:lstStyle/>
        <a:p>
          <a:endParaRPr lang="en-GB"/>
        </a:p>
      </dgm:t>
    </dgm:pt>
    <dgm:pt modelId="{8DBEF336-C114-4BD0-A113-25A4313C594D}" type="sibTrans" cxnId="{A40B4DB4-D7AD-4E32-9F3F-C8ACF1BA09AF}">
      <dgm:prSet/>
      <dgm:spPr/>
      <dgm:t>
        <a:bodyPr/>
        <a:lstStyle/>
        <a:p>
          <a:endParaRPr lang="en-GB"/>
        </a:p>
      </dgm:t>
    </dgm:pt>
    <dgm:pt modelId="{CD7A3058-6EDF-4CA3-9BEC-7B3E874332D1}">
      <dgm:prSet phldrT="[Text]"/>
      <dgm:spPr/>
      <dgm:t>
        <a:bodyPr/>
        <a:lstStyle/>
        <a:p>
          <a:r>
            <a:rPr lang="en-US" b="1" dirty="0"/>
            <a:t>Graduate Teaching Assistantship </a:t>
          </a:r>
          <a:endParaRPr lang="en-GB" dirty="0"/>
        </a:p>
      </dgm:t>
    </dgm:pt>
    <dgm:pt modelId="{C56BE2B8-1BC9-4E69-8667-2533B743E4E0}" type="parTrans" cxnId="{3F973E22-06FE-48CD-8127-6EB2508598B9}">
      <dgm:prSet/>
      <dgm:spPr/>
      <dgm:t>
        <a:bodyPr/>
        <a:lstStyle/>
        <a:p>
          <a:endParaRPr lang="en-GB"/>
        </a:p>
      </dgm:t>
    </dgm:pt>
    <dgm:pt modelId="{35FC53E3-95E6-494A-9B59-D08459C495A9}" type="sibTrans" cxnId="{3F973E22-06FE-48CD-8127-6EB2508598B9}">
      <dgm:prSet/>
      <dgm:spPr/>
      <dgm:t>
        <a:bodyPr/>
        <a:lstStyle/>
        <a:p>
          <a:endParaRPr lang="en-GB"/>
        </a:p>
      </dgm:t>
    </dgm:pt>
    <dgm:pt modelId="{68A52C3E-4174-4644-8F9D-508C0B0C5C6F}">
      <dgm:prSet phldrT="[Text]" phldr="1"/>
      <dgm:spPr/>
      <dgm:t>
        <a:bodyPr/>
        <a:lstStyle/>
        <a:p>
          <a:endParaRPr lang="en-GB"/>
        </a:p>
      </dgm:t>
    </dgm:pt>
    <dgm:pt modelId="{8ACCE947-7512-4312-8CF3-41AEEFF48884}" type="parTrans" cxnId="{490738D7-C046-4CA4-A3AB-2AC1309159A9}">
      <dgm:prSet/>
      <dgm:spPr/>
      <dgm:t>
        <a:bodyPr/>
        <a:lstStyle/>
        <a:p>
          <a:endParaRPr lang="en-GB"/>
        </a:p>
      </dgm:t>
    </dgm:pt>
    <dgm:pt modelId="{D979AE62-9552-43DA-BDE6-EBAB425612FE}" type="sibTrans" cxnId="{490738D7-C046-4CA4-A3AB-2AC1309159A9}">
      <dgm:prSet/>
      <dgm:spPr/>
      <dgm:t>
        <a:bodyPr/>
        <a:lstStyle/>
        <a:p>
          <a:endParaRPr lang="en-GB"/>
        </a:p>
      </dgm:t>
    </dgm:pt>
    <dgm:pt modelId="{27E89485-3BC7-4D04-BD54-5010766B0550}" type="pres">
      <dgm:prSet presAssocID="{73419F34-97FB-4466-B829-E01C919BA2E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27FAB136-FB47-4ED7-8118-86283175F792}" type="pres">
      <dgm:prSet presAssocID="{9EF66E35-74D7-464A-8417-84FA1A8C2FD5}" presName="composite" presStyleCnt="0"/>
      <dgm:spPr/>
    </dgm:pt>
    <dgm:pt modelId="{F8633C96-0040-42B5-9091-F1AC9B3E4F3B}" type="pres">
      <dgm:prSet presAssocID="{9EF66E35-74D7-464A-8417-84FA1A8C2FD5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A85F350-61E1-4B4B-B905-2C8050CFAB54}" type="pres">
      <dgm:prSet presAssocID="{9EF66E35-74D7-464A-8417-84FA1A8C2FD5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</dgm:pt>
    <dgm:pt modelId="{3034BED8-B318-4AB2-9236-B04F13F1F5A9}" type="pres">
      <dgm:prSet presAssocID="{9EF66E35-74D7-464A-8417-84FA1A8C2FD5}" presName="Accent" presStyleLbl="parChTrans1D1" presStyleIdx="0" presStyleCnt="2"/>
      <dgm:spPr/>
    </dgm:pt>
    <dgm:pt modelId="{C33673ED-5C64-4A13-A4FA-87159CEE10E8}" type="pres">
      <dgm:prSet presAssocID="{9EF66E35-74D7-464A-8417-84FA1A8C2FD5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D8AE594-1BBE-49AC-8408-AF6A4EAED98C}" type="pres">
      <dgm:prSet presAssocID="{E22B2906-624A-425D-9D0F-2AE4ECE5D676}" presName="sibTrans" presStyleCnt="0"/>
      <dgm:spPr/>
    </dgm:pt>
    <dgm:pt modelId="{F6AC9D03-37AF-4A4D-AA4D-8E19E76F521B}" type="pres">
      <dgm:prSet presAssocID="{135FD13C-07DC-4C6D-B81D-255267ECC2B6}" presName="composite" presStyleCnt="0"/>
      <dgm:spPr/>
    </dgm:pt>
    <dgm:pt modelId="{2C6978A3-8121-4103-BA65-9CF784E9B221}" type="pres">
      <dgm:prSet presAssocID="{135FD13C-07DC-4C6D-B81D-255267ECC2B6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A8EABA5-22D3-4A37-9D6F-25818E9FC908}" type="pres">
      <dgm:prSet presAssocID="{135FD13C-07DC-4C6D-B81D-255267ECC2B6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</dgm:pt>
    <dgm:pt modelId="{01071774-0522-4BA4-99FE-AE7EA73E4783}" type="pres">
      <dgm:prSet presAssocID="{135FD13C-07DC-4C6D-B81D-255267ECC2B6}" presName="Accent" presStyleLbl="parChTrans1D1" presStyleIdx="1" presStyleCnt="2"/>
      <dgm:spPr/>
    </dgm:pt>
    <dgm:pt modelId="{E1C48B92-5EB9-4909-BDAB-14C408C34C30}" type="pres">
      <dgm:prSet presAssocID="{135FD13C-07DC-4C6D-B81D-255267ECC2B6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F973E22-06FE-48CD-8127-6EB2508598B9}" srcId="{135FD13C-07DC-4C6D-B81D-255267ECC2B6}" destId="{CD7A3058-6EDF-4CA3-9BEC-7B3E874332D1}" srcOrd="0" destOrd="0" parTransId="{C56BE2B8-1BC9-4E69-8667-2533B743E4E0}" sibTransId="{35FC53E3-95E6-494A-9B59-D08459C495A9}"/>
    <dgm:cxn modelId="{B7B11D31-D901-4A74-A005-E54BE822A5CD}" type="presOf" srcId="{CD7A3058-6EDF-4CA3-9BEC-7B3E874332D1}" destId="{2C6978A3-8121-4103-BA65-9CF784E9B221}" srcOrd="0" destOrd="0" presId="urn:microsoft.com/office/officeart/2011/layout/TabList"/>
    <dgm:cxn modelId="{7DE9823F-EC11-47BE-ADD6-2220999A7C7B}" srcId="{9EF66E35-74D7-464A-8417-84FA1A8C2FD5}" destId="{36813A42-75DD-4184-A4F9-E2DAE88CF9F6}" srcOrd="1" destOrd="0" parTransId="{FD6DEFEA-9399-47C6-9032-094982EC0F5A}" sibTransId="{3447FF91-FA27-4958-9513-701C59E32013}"/>
    <dgm:cxn modelId="{459B6B42-BE4A-4CE4-9926-B45D5571F4CF}" type="presOf" srcId="{73419F34-97FB-4466-B829-E01C919BA2E8}" destId="{27E89485-3BC7-4D04-BD54-5010766B0550}" srcOrd="0" destOrd="0" presId="urn:microsoft.com/office/officeart/2011/layout/TabList"/>
    <dgm:cxn modelId="{C277D74D-1D54-469A-A079-97342F5EBB74}" srcId="{9EF66E35-74D7-464A-8417-84FA1A8C2FD5}" destId="{4FBA387D-865E-4F07-B3B3-940158C8A2BB}" srcOrd="0" destOrd="0" parTransId="{7167B044-9BD8-4999-B79A-FBC3015BDD04}" sibTransId="{6F3A85F8-84E6-403F-887E-6C8DF0796F9D}"/>
    <dgm:cxn modelId="{56BC1B8A-E350-4A8F-8ED3-0CA0C7CAE158}" srcId="{73419F34-97FB-4466-B829-E01C919BA2E8}" destId="{9EF66E35-74D7-464A-8417-84FA1A8C2FD5}" srcOrd="0" destOrd="0" parTransId="{8924C9FC-2C1E-4E32-9004-48E4412E691B}" sibTransId="{E22B2906-624A-425D-9D0F-2AE4ECE5D676}"/>
    <dgm:cxn modelId="{42F5A093-EDE5-43D1-AC60-1C64AE5953B2}" type="presOf" srcId="{36813A42-75DD-4184-A4F9-E2DAE88CF9F6}" destId="{C33673ED-5C64-4A13-A4FA-87159CEE10E8}" srcOrd="0" destOrd="0" presId="urn:microsoft.com/office/officeart/2011/layout/TabList"/>
    <dgm:cxn modelId="{0A0BC3A1-BF23-4592-B8A4-A08252732ABE}" type="presOf" srcId="{9EF66E35-74D7-464A-8417-84FA1A8C2FD5}" destId="{DA85F350-61E1-4B4B-B905-2C8050CFAB54}" srcOrd="0" destOrd="0" presId="urn:microsoft.com/office/officeart/2011/layout/TabList"/>
    <dgm:cxn modelId="{A40B4DB4-D7AD-4E32-9F3F-C8ACF1BA09AF}" srcId="{73419F34-97FB-4466-B829-E01C919BA2E8}" destId="{135FD13C-07DC-4C6D-B81D-255267ECC2B6}" srcOrd="1" destOrd="0" parTransId="{5392A73C-E7B6-401B-8726-A7A7DF7EFCDE}" sibTransId="{8DBEF336-C114-4BD0-A113-25A4313C594D}"/>
    <dgm:cxn modelId="{135CEEC0-4BE5-48D8-B564-14E8BD649592}" type="presOf" srcId="{4FBA387D-865E-4F07-B3B3-940158C8A2BB}" destId="{F8633C96-0040-42B5-9091-F1AC9B3E4F3B}" srcOrd="0" destOrd="0" presId="urn:microsoft.com/office/officeart/2011/layout/TabList"/>
    <dgm:cxn modelId="{490738D7-C046-4CA4-A3AB-2AC1309159A9}" srcId="{135FD13C-07DC-4C6D-B81D-255267ECC2B6}" destId="{68A52C3E-4174-4644-8F9D-508C0B0C5C6F}" srcOrd="1" destOrd="0" parTransId="{8ACCE947-7512-4312-8CF3-41AEEFF48884}" sibTransId="{D979AE62-9552-43DA-BDE6-EBAB425612FE}"/>
    <dgm:cxn modelId="{5C8E74D8-E1A8-4F96-A766-B80229968476}" type="presOf" srcId="{135FD13C-07DC-4C6D-B81D-255267ECC2B6}" destId="{BA8EABA5-22D3-4A37-9D6F-25818E9FC908}" srcOrd="0" destOrd="0" presId="urn:microsoft.com/office/officeart/2011/layout/TabList"/>
    <dgm:cxn modelId="{A1100DF1-FF2D-41DC-BDB9-7FF01F839425}" type="presOf" srcId="{68A52C3E-4174-4644-8F9D-508C0B0C5C6F}" destId="{E1C48B92-5EB9-4909-BDAB-14C408C34C30}" srcOrd="0" destOrd="0" presId="urn:microsoft.com/office/officeart/2011/layout/TabList"/>
    <dgm:cxn modelId="{512CE5C7-282A-4ED4-863E-87CCF4E35209}" type="presParOf" srcId="{27E89485-3BC7-4D04-BD54-5010766B0550}" destId="{27FAB136-FB47-4ED7-8118-86283175F792}" srcOrd="0" destOrd="0" presId="urn:microsoft.com/office/officeart/2011/layout/TabList"/>
    <dgm:cxn modelId="{BB02E899-67CA-407D-98FA-B0E9D840888B}" type="presParOf" srcId="{27FAB136-FB47-4ED7-8118-86283175F792}" destId="{F8633C96-0040-42B5-9091-F1AC9B3E4F3B}" srcOrd="0" destOrd="0" presId="urn:microsoft.com/office/officeart/2011/layout/TabList"/>
    <dgm:cxn modelId="{AA531EE0-37FB-4A3A-B0E1-79B162CF0C09}" type="presParOf" srcId="{27FAB136-FB47-4ED7-8118-86283175F792}" destId="{DA85F350-61E1-4B4B-B905-2C8050CFAB54}" srcOrd="1" destOrd="0" presId="urn:microsoft.com/office/officeart/2011/layout/TabList"/>
    <dgm:cxn modelId="{651A1717-3B30-43A9-8231-BD5BB07EBC89}" type="presParOf" srcId="{27FAB136-FB47-4ED7-8118-86283175F792}" destId="{3034BED8-B318-4AB2-9236-B04F13F1F5A9}" srcOrd="2" destOrd="0" presId="urn:microsoft.com/office/officeart/2011/layout/TabList"/>
    <dgm:cxn modelId="{A8E5DF6D-CAB7-4EA1-A2A3-B24868A4F678}" type="presParOf" srcId="{27E89485-3BC7-4D04-BD54-5010766B0550}" destId="{C33673ED-5C64-4A13-A4FA-87159CEE10E8}" srcOrd="1" destOrd="0" presId="urn:microsoft.com/office/officeart/2011/layout/TabList"/>
    <dgm:cxn modelId="{CB5829C6-FB05-4798-B635-5DFC279305D7}" type="presParOf" srcId="{27E89485-3BC7-4D04-BD54-5010766B0550}" destId="{4D8AE594-1BBE-49AC-8408-AF6A4EAED98C}" srcOrd="2" destOrd="0" presId="urn:microsoft.com/office/officeart/2011/layout/TabList"/>
    <dgm:cxn modelId="{D9B52C71-2EE4-41FA-BD52-6B265D4A30E8}" type="presParOf" srcId="{27E89485-3BC7-4D04-BD54-5010766B0550}" destId="{F6AC9D03-37AF-4A4D-AA4D-8E19E76F521B}" srcOrd="3" destOrd="0" presId="urn:microsoft.com/office/officeart/2011/layout/TabList"/>
    <dgm:cxn modelId="{16107F43-7F0A-4402-B5B4-A071F7C9CFD6}" type="presParOf" srcId="{F6AC9D03-37AF-4A4D-AA4D-8E19E76F521B}" destId="{2C6978A3-8121-4103-BA65-9CF784E9B221}" srcOrd="0" destOrd="0" presId="urn:microsoft.com/office/officeart/2011/layout/TabList"/>
    <dgm:cxn modelId="{D679749C-6438-48EB-8D4A-38E8D87BB2EB}" type="presParOf" srcId="{F6AC9D03-37AF-4A4D-AA4D-8E19E76F521B}" destId="{BA8EABA5-22D3-4A37-9D6F-25818E9FC908}" srcOrd="1" destOrd="0" presId="urn:microsoft.com/office/officeart/2011/layout/TabList"/>
    <dgm:cxn modelId="{D36F7008-5741-40A2-ACC8-CE0078C82EB8}" type="presParOf" srcId="{F6AC9D03-37AF-4A4D-AA4D-8E19E76F521B}" destId="{01071774-0522-4BA4-99FE-AE7EA73E4783}" srcOrd="2" destOrd="0" presId="urn:microsoft.com/office/officeart/2011/layout/TabList"/>
    <dgm:cxn modelId="{C514221D-55AB-40BA-8443-83602981743C}" type="presParOf" srcId="{27E89485-3BC7-4D04-BD54-5010766B0550}" destId="{E1C48B92-5EB9-4909-BDAB-14C408C34C30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DDD843-A5CC-4412-AE23-43A5F1FE17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558782C-0A68-47B3-BDB2-167D4900BE45}">
      <dgm:prSet phldrT="[Text]" custT="1"/>
      <dgm:spPr/>
      <dgm:t>
        <a:bodyPr/>
        <a:lstStyle/>
        <a:p>
          <a:r>
            <a:rPr lang="en-GB" sz="1800" dirty="0" err="1"/>
            <a:t>Dr.</a:t>
          </a:r>
          <a:r>
            <a:rPr lang="en-GB" sz="1800" dirty="0"/>
            <a:t> Ruwaya Alkendi (Assistant Dean for Research and Graduate Studies)</a:t>
          </a:r>
        </a:p>
        <a:p>
          <a:r>
            <a:rPr lang="en-GB" sz="1800" dirty="0">
              <a:hlinkClick xmlns:r="http://schemas.openxmlformats.org/officeDocument/2006/relationships" r:id="rId1"/>
            </a:rPr>
            <a:t>Ruwayaa@uaeu.ac.ae</a:t>
          </a:r>
          <a:endParaRPr lang="en-GB" sz="1800" dirty="0"/>
        </a:p>
      </dgm:t>
    </dgm:pt>
    <dgm:pt modelId="{72A5EE2C-4D93-43D0-91F0-35642EDDE9AF}" type="parTrans" cxnId="{665E9EB0-320B-4380-9163-D1F6B1A4DB51}">
      <dgm:prSet/>
      <dgm:spPr/>
      <dgm:t>
        <a:bodyPr/>
        <a:lstStyle/>
        <a:p>
          <a:endParaRPr lang="en-GB"/>
        </a:p>
      </dgm:t>
    </dgm:pt>
    <dgm:pt modelId="{8337C8A5-03DF-4ACA-A192-6451ED56CF6C}" type="sibTrans" cxnId="{665E9EB0-320B-4380-9163-D1F6B1A4DB51}">
      <dgm:prSet/>
      <dgm:spPr/>
      <dgm:t>
        <a:bodyPr/>
        <a:lstStyle/>
        <a:p>
          <a:endParaRPr lang="en-GB"/>
        </a:p>
      </dgm:t>
    </dgm:pt>
    <dgm:pt modelId="{02EE25D7-C913-4614-98CD-43AB731AFB4C}">
      <dgm:prSet phldrT="[Text]" custT="1"/>
      <dgm:spPr/>
      <dgm:t>
        <a:bodyPr/>
        <a:lstStyle/>
        <a:p>
          <a:r>
            <a:rPr lang="en-GB" sz="1800" dirty="0"/>
            <a:t>Ms. Shaikha </a:t>
          </a:r>
          <a:r>
            <a:rPr lang="en-GB" sz="1800" dirty="0" err="1"/>
            <a:t>Alketbi</a:t>
          </a:r>
          <a:r>
            <a:rPr lang="en-GB" sz="1800" dirty="0"/>
            <a:t> (Assistant Secretary)</a:t>
          </a:r>
        </a:p>
        <a:p>
          <a:r>
            <a:rPr lang="en-GB" sz="1800" dirty="0">
              <a:hlinkClick xmlns:r="http://schemas.openxmlformats.org/officeDocument/2006/relationships" r:id="rId2"/>
            </a:rPr>
            <a:t>Cos.RGS@uaeu.ac.ae</a:t>
          </a:r>
          <a:endParaRPr lang="en-GB" sz="1800" dirty="0"/>
        </a:p>
      </dgm:t>
    </dgm:pt>
    <dgm:pt modelId="{94031547-7041-4C90-B2A0-8299E47E73D3}" type="parTrans" cxnId="{FCF0B6A7-C48F-4C3D-B49F-26E6D299710D}">
      <dgm:prSet/>
      <dgm:spPr/>
      <dgm:t>
        <a:bodyPr/>
        <a:lstStyle/>
        <a:p>
          <a:endParaRPr lang="en-GB"/>
        </a:p>
      </dgm:t>
    </dgm:pt>
    <dgm:pt modelId="{493D2A2B-557C-479E-A863-FA8A9BED9E8D}" type="sibTrans" cxnId="{FCF0B6A7-C48F-4C3D-B49F-26E6D299710D}">
      <dgm:prSet/>
      <dgm:spPr/>
      <dgm:t>
        <a:bodyPr/>
        <a:lstStyle/>
        <a:p>
          <a:endParaRPr lang="en-GB"/>
        </a:p>
      </dgm:t>
    </dgm:pt>
    <dgm:pt modelId="{ECE449B2-E4A1-4E20-AD92-9C0FE3AAF20A}">
      <dgm:prSet phldrT="[Text]" custT="1"/>
      <dgm:spPr/>
      <dgm:t>
        <a:bodyPr/>
        <a:lstStyle/>
        <a:p>
          <a:r>
            <a:rPr lang="en-GB" sz="1800" dirty="0"/>
            <a:t>Ms. Amal Al </a:t>
          </a:r>
          <a:r>
            <a:rPr lang="en-GB" sz="1800" dirty="0" err="1"/>
            <a:t>Hasani</a:t>
          </a:r>
          <a:r>
            <a:rPr lang="en-GB" sz="1800" dirty="0"/>
            <a:t> (Head of Graduate student Affairs-College of Graduate Studies) </a:t>
          </a:r>
        </a:p>
        <a:p>
          <a:r>
            <a:rPr lang="en-GB" sz="1800" dirty="0">
              <a:hlinkClick xmlns:r="http://schemas.openxmlformats.org/officeDocument/2006/relationships" r:id="rId3"/>
            </a:rPr>
            <a:t>Amalalhassani@uaeu.ac.ae</a:t>
          </a:r>
          <a:endParaRPr lang="en-GB" sz="1800" dirty="0"/>
        </a:p>
      </dgm:t>
    </dgm:pt>
    <dgm:pt modelId="{319619FE-5A19-44F9-B4AB-2B5DD4F24C08}" type="parTrans" cxnId="{894DB94A-BF43-4DB6-B598-00DA890F82EB}">
      <dgm:prSet/>
      <dgm:spPr/>
      <dgm:t>
        <a:bodyPr/>
        <a:lstStyle/>
        <a:p>
          <a:endParaRPr lang="en-GB"/>
        </a:p>
      </dgm:t>
    </dgm:pt>
    <dgm:pt modelId="{241CFCD2-5649-41C8-9165-089C86BBC396}" type="sibTrans" cxnId="{894DB94A-BF43-4DB6-B598-00DA890F82EB}">
      <dgm:prSet/>
      <dgm:spPr/>
      <dgm:t>
        <a:bodyPr/>
        <a:lstStyle/>
        <a:p>
          <a:endParaRPr lang="en-GB"/>
        </a:p>
      </dgm:t>
    </dgm:pt>
    <dgm:pt modelId="{DF088811-D886-4636-9CF8-E44A9191B2AF}" type="pres">
      <dgm:prSet presAssocID="{2EDDD843-A5CC-4412-AE23-43A5F1FE17F8}" presName="linear" presStyleCnt="0">
        <dgm:presLayoutVars>
          <dgm:dir/>
          <dgm:animLvl val="lvl"/>
          <dgm:resizeHandles val="exact"/>
        </dgm:presLayoutVars>
      </dgm:prSet>
      <dgm:spPr/>
    </dgm:pt>
    <dgm:pt modelId="{EEA56FD2-C383-42C0-88D4-2A4E19BF2E79}" type="pres">
      <dgm:prSet presAssocID="{3558782C-0A68-47B3-BDB2-167D4900BE45}" presName="parentLin" presStyleCnt="0"/>
      <dgm:spPr/>
    </dgm:pt>
    <dgm:pt modelId="{6D5F3E41-3674-4488-9887-4649AB29A8C9}" type="pres">
      <dgm:prSet presAssocID="{3558782C-0A68-47B3-BDB2-167D4900BE45}" presName="parentLeftMargin" presStyleLbl="node1" presStyleIdx="0" presStyleCnt="3"/>
      <dgm:spPr/>
    </dgm:pt>
    <dgm:pt modelId="{882F5EBE-E6A0-48D5-B2A2-322630A2ED49}" type="pres">
      <dgm:prSet presAssocID="{3558782C-0A68-47B3-BDB2-167D4900BE4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DFF1FF-26FF-4D02-B02D-12A580909438}" type="pres">
      <dgm:prSet presAssocID="{3558782C-0A68-47B3-BDB2-167D4900BE45}" presName="negativeSpace" presStyleCnt="0"/>
      <dgm:spPr/>
    </dgm:pt>
    <dgm:pt modelId="{52477408-7FE7-451C-8173-239D64324A01}" type="pres">
      <dgm:prSet presAssocID="{3558782C-0A68-47B3-BDB2-167D4900BE45}" presName="childText" presStyleLbl="conFgAcc1" presStyleIdx="0" presStyleCnt="3">
        <dgm:presLayoutVars>
          <dgm:bulletEnabled val="1"/>
        </dgm:presLayoutVars>
      </dgm:prSet>
      <dgm:spPr/>
    </dgm:pt>
    <dgm:pt modelId="{A1DF2283-D8E7-449A-AFB1-44FF60E735A5}" type="pres">
      <dgm:prSet presAssocID="{8337C8A5-03DF-4ACA-A192-6451ED56CF6C}" presName="spaceBetweenRectangles" presStyleCnt="0"/>
      <dgm:spPr/>
    </dgm:pt>
    <dgm:pt modelId="{B7AB9B5A-A1C5-4BB6-89DC-AE914566CB81}" type="pres">
      <dgm:prSet presAssocID="{02EE25D7-C913-4614-98CD-43AB731AFB4C}" presName="parentLin" presStyleCnt="0"/>
      <dgm:spPr/>
    </dgm:pt>
    <dgm:pt modelId="{E5224133-8C6F-4B9C-8C25-5BE1B88F867F}" type="pres">
      <dgm:prSet presAssocID="{02EE25D7-C913-4614-98CD-43AB731AFB4C}" presName="parentLeftMargin" presStyleLbl="node1" presStyleIdx="0" presStyleCnt="3"/>
      <dgm:spPr/>
    </dgm:pt>
    <dgm:pt modelId="{AEA8C5FB-C564-4CDE-9E0A-3F2C75335896}" type="pres">
      <dgm:prSet presAssocID="{02EE25D7-C913-4614-98CD-43AB731AFB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C18038-EFD0-44DB-BAC6-DDCB6D5C8946}" type="pres">
      <dgm:prSet presAssocID="{02EE25D7-C913-4614-98CD-43AB731AFB4C}" presName="negativeSpace" presStyleCnt="0"/>
      <dgm:spPr/>
    </dgm:pt>
    <dgm:pt modelId="{3FF21ABD-4433-46F0-A831-B51026BE19E2}" type="pres">
      <dgm:prSet presAssocID="{02EE25D7-C913-4614-98CD-43AB731AFB4C}" presName="childText" presStyleLbl="conFgAcc1" presStyleIdx="1" presStyleCnt="3">
        <dgm:presLayoutVars>
          <dgm:bulletEnabled val="1"/>
        </dgm:presLayoutVars>
      </dgm:prSet>
      <dgm:spPr/>
    </dgm:pt>
    <dgm:pt modelId="{F5779511-DC9E-43AA-BA10-797511172F40}" type="pres">
      <dgm:prSet presAssocID="{493D2A2B-557C-479E-A863-FA8A9BED9E8D}" presName="spaceBetweenRectangles" presStyleCnt="0"/>
      <dgm:spPr/>
    </dgm:pt>
    <dgm:pt modelId="{26C9F039-6E08-4EE7-879A-45C02075A9C9}" type="pres">
      <dgm:prSet presAssocID="{ECE449B2-E4A1-4E20-AD92-9C0FE3AAF20A}" presName="parentLin" presStyleCnt="0"/>
      <dgm:spPr/>
    </dgm:pt>
    <dgm:pt modelId="{5C92D23C-0537-441F-BE95-3FA9AAFB669B}" type="pres">
      <dgm:prSet presAssocID="{ECE449B2-E4A1-4E20-AD92-9C0FE3AAF20A}" presName="parentLeftMargin" presStyleLbl="node1" presStyleIdx="1" presStyleCnt="3"/>
      <dgm:spPr/>
    </dgm:pt>
    <dgm:pt modelId="{14B2E80A-6E73-48C3-A00B-F816E2D7FA49}" type="pres">
      <dgm:prSet presAssocID="{ECE449B2-E4A1-4E20-AD92-9C0FE3AAF20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B34EE40-B5AF-468C-AAC9-0A8C2CC6DA1E}" type="pres">
      <dgm:prSet presAssocID="{ECE449B2-E4A1-4E20-AD92-9C0FE3AAF20A}" presName="negativeSpace" presStyleCnt="0"/>
      <dgm:spPr/>
    </dgm:pt>
    <dgm:pt modelId="{FBFFB044-E7E8-464E-BF4E-E52869013C72}" type="pres">
      <dgm:prSet presAssocID="{ECE449B2-E4A1-4E20-AD92-9C0FE3AAF20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F78E65C-D297-429E-B04F-62E2343AB16E}" type="presOf" srcId="{ECE449B2-E4A1-4E20-AD92-9C0FE3AAF20A}" destId="{14B2E80A-6E73-48C3-A00B-F816E2D7FA49}" srcOrd="1" destOrd="0" presId="urn:microsoft.com/office/officeart/2005/8/layout/list1"/>
    <dgm:cxn modelId="{C68BE05F-8EA9-4A06-A6DB-28BAEFC4735B}" type="presOf" srcId="{3558782C-0A68-47B3-BDB2-167D4900BE45}" destId="{882F5EBE-E6A0-48D5-B2A2-322630A2ED49}" srcOrd="1" destOrd="0" presId="urn:microsoft.com/office/officeart/2005/8/layout/list1"/>
    <dgm:cxn modelId="{894DB94A-BF43-4DB6-B598-00DA890F82EB}" srcId="{2EDDD843-A5CC-4412-AE23-43A5F1FE17F8}" destId="{ECE449B2-E4A1-4E20-AD92-9C0FE3AAF20A}" srcOrd="2" destOrd="0" parTransId="{319619FE-5A19-44F9-B4AB-2B5DD4F24C08}" sibTransId="{241CFCD2-5649-41C8-9165-089C86BBC396}"/>
    <dgm:cxn modelId="{9612C075-7A23-4D40-B5F1-5D16C14A3CB8}" type="presOf" srcId="{02EE25D7-C913-4614-98CD-43AB731AFB4C}" destId="{E5224133-8C6F-4B9C-8C25-5BE1B88F867F}" srcOrd="0" destOrd="0" presId="urn:microsoft.com/office/officeart/2005/8/layout/list1"/>
    <dgm:cxn modelId="{FB22EC5A-5241-4C79-86CA-C9B5C480A1DD}" type="presOf" srcId="{3558782C-0A68-47B3-BDB2-167D4900BE45}" destId="{6D5F3E41-3674-4488-9887-4649AB29A8C9}" srcOrd="0" destOrd="0" presId="urn:microsoft.com/office/officeart/2005/8/layout/list1"/>
    <dgm:cxn modelId="{C053DD7D-3EE5-47C3-82A1-9A2ECD05845E}" type="presOf" srcId="{ECE449B2-E4A1-4E20-AD92-9C0FE3AAF20A}" destId="{5C92D23C-0537-441F-BE95-3FA9AAFB669B}" srcOrd="0" destOrd="0" presId="urn:microsoft.com/office/officeart/2005/8/layout/list1"/>
    <dgm:cxn modelId="{D13E57A4-73B8-406C-964B-9047DB7F14E9}" type="presOf" srcId="{02EE25D7-C913-4614-98CD-43AB731AFB4C}" destId="{AEA8C5FB-C564-4CDE-9E0A-3F2C75335896}" srcOrd="1" destOrd="0" presId="urn:microsoft.com/office/officeart/2005/8/layout/list1"/>
    <dgm:cxn modelId="{FCF0B6A7-C48F-4C3D-B49F-26E6D299710D}" srcId="{2EDDD843-A5CC-4412-AE23-43A5F1FE17F8}" destId="{02EE25D7-C913-4614-98CD-43AB731AFB4C}" srcOrd="1" destOrd="0" parTransId="{94031547-7041-4C90-B2A0-8299E47E73D3}" sibTransId="{493D2A2B-557C-479E-A863-FA8A9BED9E8D}"/>
    <dgm:cxn modelId="{665E9EB0-320B-4380-9163-D1F6B1A4DB51}" srcId="{2EDDD843-A5CC-4412-AE23-43A5F1FE17F8}" destId="{3558782C-0A68-47B3-BDB2-167D4900BE45}" srcOrd="0" destOrd="0" parTransId="{72A5EE2C-4D93-43D0-91F0-35642EDDE9AF}" sibTransId="{8337C8A5-03DF-4ACA-A192-6451ED56CF6C}"/>
    <dgm:cxn modelId="{6D879FE6-4761-4ECF-A825-C1A39289A60E}" type="presOf" srcId="{2EDDD843-A5CC-4412-AE23-43A5F1FE17F8}" destId="{DF088811-D886-4636-9CF8-E44A9191B2AF}" srcOrd="0" destOrd="0" presId="urn:microsoft.com/office/officeart/2005/8/layout/list1"/>
    <dgm:cxn modelId="{78653703-8707-4FDB-8EFC-BF82E615B7CF}" type="presParOf" srcId="{DF088811-D886-4636-9CF8-E44A9191B2AF}" destId="{EEA56FD2-C383-42C0-88D4-2A4E19BF2E79}" srcOrd="0" destOrd="0" presId="urn:microsoft.com/office/officeart/2005/8/layout/list1"/>
    <dgm:cxn modelId="{779CB2C6-6EFE-4662-A93A-7DD2A8741864}" type="presParOf" srcId="{EEA56FD2-C383-42C0-88D4-2A4E19BF2E79}" destId="{6D5F3E41-3674-4488-9887-4649AB29A8C9}" srcOrd="0" destOrd="0" presId="urn:microsoft.com/office/officeart/2005/8/layout/list1"/>
    <dgm:cxn modelId="{AFE39B22-CEAC-444B-84FF-BFF905A39D11}" type="presParOf" srcId="{EEA56FD2-C383-42C0-88D4-2A4E19BF2E79}" destId="{882F5EBE-E6A0-48D5-B2A2-322630A2ED49}" srcOrd="1" destOrd="0" presId="urn:microsoft.com/office/officeart/2005/8/layout/list1"/>
    <dgm:cxn modelId="{1B342BF2-8C97-46F7-8F4F-9CDFE20B2E0F}" type="presParOf" srcId="{DF088811-D886-4636-9CF8-E44A9191B2AF}" destId="{D1DFF1FF-26FF-4D02-B02D-12A580909438}" srcOrd="1" destOrd="0" presId="urn:microsoft.com/office/officeart/2005/8/layout/list1"/>
    <dgm:cxn modelId="{9CF76B2F-A50C-4D23-99D3-43C55C5693FB}" type="presParOf" srcId="{DF088811-D886-4636-9CF8-E44A9191B2AF}" destId="{52477408-7FE7-451C-8173-239D64324A01}" srcOrd="2" destOrd="0" presId="urn:microsoft.com/office/officeart/2005/8/layout/list1"/>
    <dgm:cxn modelId="{AB14A4C7-57F2-48BA-A145-83EB651CA59F}" type="presParOf" srcId="{DF088811-D886-4636-9CF8-E44A9191B2AF}" destId="{A1DF2283-D8E7-449A-AFB1-44FF60E735A5}" srcOrd="3" destOrd="0" presId="urn:microsoft.com/office/officeart/2005/8/layout/list1"/>
    <dgm:cxn modelId="{A0FDA266-C524-49B6-997C-0EC6427DD241}" type="presParOf" srcId="{DF088811-D886-4636-9CF8-E44A9191B2AF}" destId="{B7AB9B5A-A1C5-4BB6-89DC-AE914566CB81}" srcOrd="4" destOrd="0" presId="urn:microsoft.com/office/officeart/2005/8/layout/list1"/>
    <dgm:cxn modelId="{6295472C-DE6E-4F13-A865-96E0E8E9A48E}" type="presParOf" srcId="{B7AB9B5A-A1C5-4BB6-89DC-AE914566CB81}" destId="{E5224133-8C6F-4B9C-8C25-5BE1B88F867F}" srcOrd="0" destOrd="0" presId="urn:microsoft.com/office/officeart/2005/8/layout/list1"/>
    <dgm:cxn modelId="{D594CE18-2258-44FC-87A8-07264E1AF93D}" type="presParOf" srcId="{B7AB9B5A-A1C5-4BB6-89DC-AE914566CB81}" destId="{AEA8C5FB-C564-4CDE-9E0A-3F2C75335896}" srcOrd="1" destOrd="0" presId="urn:microsoft.com/office/officeart/2005/8/layout/list1"/>
    <dgm:cxn modelId="{353084DB-20A1-4228-ABAC-8B4AEA985118}" type="presParOf" srcId="{DF088811-D886-4636-9CF8-E44A9191B2AF}" destId="{CEC18038-EFD0-44DB-BAC6-DDCB6D5C8946}" srcOrd="5" destOrd="0" presId="urn:microsoft.com/office/officeart/2005/8/layout/list1"/>
    <dgm:cxn modelId="{18302B56-825D-4E3B-86F0-3BB44A7BE15E}" type="presParOf" srcId="{DF088811-D886-4636-9CF8-E44A9191B2AF}" destId="{3FF21ABD-4433-46F0-A831-B51026BE19E2}" srcOrd="6" destOrd="0" presId="urn:microsoft.com/office/officeart/2005/8/layout/list1"/>
    <dgm:cxn modelId="{8889DA7C-804E-4B37-A12F-8C3FAE7CE8FA}" type="presParOf" srcId="{DF088811-D886-4636-9CF8-E44A9191B2AF}" destId="{F5779511-DC9E-43AA-BA10-797511172F40}" srcOrd="7" destOrd="0" presId="urn:microsoft.com/office/officeart/2005/8/layout/list1"/>
    <dgm:cxn modelId="{78F19863-8FC3-458A-AC06-EFC4CD9E156F}" type="presParOf" srcId="{DF088811-D886-4636-9CF8-E44A9191B2AF}" destId="{26C9F039-6E08-4EE7-879A-45C02075A9C9}" srcOrd="8" destOrd="0" presId="urn:microsoft.com/office/officeart/2005/8/layout/list1"/>
    <dgm:cxn modelId="{083B58F6-2062-4D66-BBD4-9EC62195F1AA}" type="presParOf" srcId="{26C9F039-6E08-4EE7-879A-45C02075A9C9}" destId="{5C92D23C-0537-441F-BE95-3FA9AAFB669B}" srcOrd="0" destOrd="0" presId="urn:microsoft.com/office/officeart/2005/8/layout/list1"/>
    <dgm:cxn modelId="{FE0AFD0F-4BCC-443E-B1A2-E3AB62664361}" type="presParOf" srcId="{26C9F039-6E08-4EE7-879A-45C02075A9C9}" destId="{14B2E80A-6E73-48C3-A00B-F816E2D7FA49}" srcOrd="1" destOrd="0" presId="urn:microsoft.com/office/officeart/2005/8/layout/list1"/>
    <dgm:cxn modelId="{C765C3B4-ABD2-41CA-BF3D-D89565F4FB06}" type="presParOf" srcId="{DF088811-D886-4636-9CF8-E44A9191B2AF}" destId="{BB34EE40-B5AF-468C-AAC9-0A8C2CC6DA1E}" srcOrd="9" destOrd="0" presId="urn:microsoft.com/office/officeart/2005/8/layout/list1"/>
    <dgm:cxn modelId="{5C20BE67-6FAC-41C0-9387-B04EF5660E4D}" type="presParOf" srcId="{DF088811-D886-4636-9CF8-E44A9191B2AF}" destId="{FBFFB044-E7E8-464E-BF4E-E52869013C7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E6B0-8DC2-473C-B1B4-17126C076060}">
      <dsp:nvSpPr>
        <dsp:cNvPr id="0" name=""/>
        <dsp:cNvSpPr/>
      </dsp:nvSpPr>
      <dsp:spPr>
        <a:xfrm>
          <a:off x="0" y="58199"/>
          <a:ext cx="668437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Full Time</a:t>
          </a:r>
          <a:r>
            <a:rPr lang="en-US" sz="2000" kern="1200" dirty="0"/>
            <a:t>: 4 semesters (9CHs per semester)</a:t>
          </a:r>
          <a:endParaRPr lang="en-GB" sz="2000" kern="1200" dirty="0"/>
        </a:p>
      </dsp:txBody>
      <dsp:txXfrm>
        <a:off x="38381" y="96580"/>
        <a:ext cx="6607608" cy="709478"/>
      </dsp:txXfrm>
    </dsp:sp>
    <dsp:sp modelId="{6F603B6C-1667-43D3-BD9D-6B52D629FC0F}">
      <dsp:nvSpPr>
        <dsp:cNvPr id="0" name=""/>
        <dsp:cNvSpPr/>
      </dsp:nvSpPr>
      <dsp:spPr>
        <a:xfrm>
          <a:off x="0" y="806012"/>
          <a:ext cx="668437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22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solidFill>
                <a:srgbClr val="FF0000"/>
              </a:solidFill>
            </a:rPr>
            <a:t>Warning</a:t>
          </a:r>
        </a:p>
      </dsp:txBody>
      <dsp:txXfrm>
        <a:off x="0" y="806012"/>
        <a:ext cx="6684370" cy="695520"/>
      </dsp:txXfrm>
    </dsp:sp>
    <dsp:sp modelId="{5DDA455A-D9FB-416B-8961-070193E240A3}">
      <dsp:nvSpPr>
        <dsp:cNvPr id="0" name=""/>
        <dsp:cNvSpPr/>
      </dsp:nvSpPr>
      <dsp:spPr>
        <a:xfrm>
          <a:off x="0" y="1501532"/>
          <a:ext cx="668437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Part Time</a:t>
          </a:r>
          <a:r>
            <a:rPr lang="en-US" sz="2000" kern="1200" dirty="0"/>
            <a:t>: 8 semesters (6 CHs per semester)</a:t>
          </a:r>
          <a:endParaRPr lang="en-GB" sz="2000" kern="1200" dirty="0"/>
        </a:p>
      </dsp:txBody>
      <dsp:txXfrm>
        <a:off x="38381" y="1539913"/>
        <a:ext cx="6607608" cy="709478"/>
      </dsp:txXfrm>
    </dsp:sp>
    <dsp:sp modelId="{876CC55D-76DB-4C5E-ABB2-B6368C5F044C}">
      <dsp:nvSpPr>
        <dsp:cNvPr id="0" name=""/>
        <dsp:cNvSpPr/>
      </dsp:nvSpPr>
      <dsp:spPr>
        <a:xfrm>
          <a:off x="0" y="2287772"/>
          <a:ext cx="668437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22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 dirty="0">
              <a:solidFill>
                <a:srgbClr val="FF0000"/>
              </a:solidFill>
            </a:rPr>
            <a:t>Warning</a:t>
          </a:r>
        </a:p>
      </dsp:txBody>
      <dsp:txXfrm>
        <a:off x="0" y="2287772"/>
        <a:ext cx="6684370" cy="695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5F714-80B1-4FAB-A5A8-77ED1DB6DABF}">
      <dsp:nvSpPr>
        <dsp:cNvPr id="0" name=""/>
        <dsp:cNvSpPr/>
      </dsp:nvSpPr>
      <dsp:spPr>
        <a:xfrm>
          <a:off x="0" y="11612"/>
          <a:ext cx="5365087" cy="1232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u="sng" kern="1200" dirty="0"/>
            <a:t>Full Time</a:t>
          </a:r>
          <a:r>
            <a:rPr lang="en-US" sz="2700" kern="1200" dirty="0"/>
            <a:t>: 12 semesters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(9 CHs per semester)</a:t>
          </a:r>
          <a:endParaRPr lang="en-GB" sz="2700" kern="1200" dirty="0"/>
        </a:p>
      </dsp:txBody>
      <dsp:txXfrm>
        <a:off x="60142" y="71754"/>
        <a:ext cx="5244803" cy="1111725"/>
      </dsp:txXfrm>
    </dsp:sp>
    <dsp:sp modelId="{1E459B8D-41E6-4C38-B1C0-F0017941A5A0}">
      <dsp:nvSpPr>
        <dsp:cNvPr id="0" name=""/>
        <dsp:cNvSpPr/>
      </dsp:nvSpPr>
      <dsp:spPr>
        <a:xfrm>
          <a:off x="0" y="1243622"/>
          <a:ext cx="5365087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4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100" b="1" kern="1200" dirty="0">
              <a:solidFill>
                <a:srgbClr val="FF0000"/>
              </a:solidFill>
            </a:rPr>
            <a:t>Warning</a:t>
          </a:r>
          <a:endParaRPr lang="en-GB" sz="2100" kern="1200" dirty="0"/>
        </a:p>
      </dsp:txBody>
      <dsp:txXfrm>
        <a:off x="0" y="1243622"/>
        <a:ext cx="5365087" cy="447120"/>
      </dsp:txXfrm>
    </dsp:sp>
    <dsp:sp modelId="{C79BC5BC-C3C5-4CD3-80F0-DAFD6A0F00E8}">
      <dsp:nvSpPr>
        <dsp:cNvPr id="0" name=""/>
        <dsp:cNvSpPr/>
      </dsp:nvSpPr>
      <dsp:spPr>
        <a:xfrm>
          <a:off x="0" y="1690742"/>
          <a:ext cx="5365087" cy="12320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u="sng" kern="1200" dirty="0"/>
            <a:t>Tuition Payers</a:t>
          </a:r>
          <a:r>
            <a:rPr lang="en-US" sz="2700" kern="1200" dirty="0"/>
            <a:t>: 12 semesters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(6CHs per semester)</a:t>
          </a:r>
          <a:endParaRPr lang="en-GB" sz="2700" kern="1200" dirty="0"/>
        </a:p>
      </dsp:txBody>
      <dsp:txXfrm>
        <a:off x="60142" y="1750884"/>
        <a:ext cx="5244803" cy="1111725"/>
      </dsp:txXfrm>
    </dsp:sp>
    <dsp:sp modelId="{27410AF9-54E8-4EC7-B630-756A73E8DD62}">
      <dsp:nvSpPr>
        <dsp:cNvPr id="0" name=""/>
        <dsp:cNvSpPr/>
      </dsp:nvSpPr>
      <dsp:spPr>
        <a:xfrm>
          <a:off x="0" y="2922752"/>
          <a:ext cx="5365087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4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100" b="1" kern="1200" dirty="0">
              <a:solidFill>
                <a:srgbClr val="FF0000"/>
              </a:solidFill>
            </a:rPr>
            <a:t>Warning</a:t>
          </a:r>
          <a:endParaRPr lang="en-GB" sz="2100" kern="1200" dirty="0"/>
        </a:p>
      </dsp:txBody>
      <dsp:txXfrm>
        <a:off x="0" y="2922752"/>
        <a:ext cx="5365087" cy="447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3B302-2809-4FD9-B359-2261B79FE3B1}">
      <dsp:nvSpPr>
        <dsp:cNvPr id="0" name=""/>
        <dsp:cNvSpPr/>
      </dsp:nvSpPr>
      <dsp:spPr>
        <a:xfrm>
          <a:off x="1633773" y="173"/>
          <a:ext cx="6790853" cy="1149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u="sng" kern="1200" dirty="0">
              <a:solidFill>
                <a:srgbClr val="FF0000"/>
              </a:solidFill>
            </a:rPr>
            <a:t>Forbidden</a:t>
          </a:r>
          <a:r>
            <a:rPr lang="en-US" sz="3500" kern="1200" dirty="0"/>
            <a:t> before proposal is approved</a:t>
          </a:r>
        </a:p>
      </dsp:txBody>
      <dsp:txXfrm>
        <a:off x="1667433" y="33833"/>
        <a:ext cx="6723533" cy="1081930"/>
      </dsp:txXfrm>
    </dsp:sp>
    <dsp:sp modelId="{81D350DB-AE32-42C9-86AD-02352B9779E7}">
      <dsp:nvSpPr>
        <dsp:cNvPr id="0" name=""/>
        <dsp:cNvSpPr/>
      </dsp:nvSpPr>
      <dsp:spPr>
        <a:xfrm>
          <a:off x="2312858" y="1149424"/>
          <a:ext cx="679085" cy="861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938"/>
              </a:lnTo>
              <a:lnTo>
                <a:pt x="679085" y="8619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36AB1-2293-4E93-AE1F-777929E654F4}">
      <dsp:nvSpPr>
        <dsp:cNvPr id="0" name=""/>
        <dsp:cNvSpPr/>
      </dsp:nvSpPr>
      <dsp:spPr>
        <a:xfrm>
          <a:off x="2991943" y="1436737"/>
          <a:ext cx="3558356" cy="1149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Independent Study </a:t>
          </a:r>
        </a:p>
      </dsp:txBody>
      <dsp:txXfrm>
        <a:off x="3025603" y="1470397"/>
        <a:ext cx="3491036" cy="1081930"/>
      </dsp:txXfrm>
    </dsp:sp>
    <dsp:sp modelId="{F6D627F5-8498-48A8-9106-F0D92C62EB94}">
      <dsp:nvSpPr>
        <dsp:cNvPr id="0" name=""/>
        <dsp:cNvSpPr/>
      </dsp:nvSpPr>
      <dsp:spPr>
        <a:xfrm>
          <a:off x="2312858" y="1149424"/>
          <a:ext cx="679085" cy="2298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501"/>
              </a:lnTo>
              <a:lnTo>
                <a:pt x="679085" y="22985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3CE36-BF18-407C-ADDB-6C466224D536}">
      <dsp:nvSpPr>
        <dsp:cNvPr id="0" name=""/>
        <dsp:cNvSpPr/>
      </dsp:nvSpPr>
      <dsp:spPr>
        <a:xfrm>
          <a:off x="2991943" y="2873300"/>
          <a:ext cx="3512919" cy="1149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Selected Topics</a:t>
          </a:r>
        </a:p>
      </dsp:txBody>
      <dsp:txXfrm>
        <a:off x="3025603" y="2906960"/>
        <a:ext cx="3445599" cy="1081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436B3-21B8-407F-8CFC-CBF7BB1A7D04}">
      <dsp:nvSpPr>
        <dsp:cNvPr id="0" name=""/>
        <dsp:cNvSpPr/>
      </dsp:nvSpPr>
      <dsp:spPr>
        <a:xfrm>
          <a:off x="1656576" y="602"/>
          <a:ext cx="2118682" cy="1059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Program Plan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(MSc.)</a:t>
          </a:r>
        </a:p>
      </dsp:txBody>
      <dsp:txXfrm>
        <a:off x="1687603" y="31629"/>
        <a:ext cx="2056628" cy="997287"/>
      </dsp:txXfrm>
    </dsp:sp>
    <dsp:sp modelId="{ED12AA35-04C3-4767-997E-3C199833BAA4}">
      <dsp:nvSpPr>
        <dsp:cNvPr id="0" name=""/>
        <dsp:cNvSpPr/>
      </dsp:nvSpPr>
      <dsp:spPr>
        <a:xfrm>
          <a:off x="1868444" y="1059943"/>
          <a:ext cx="211868" cy="794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505"/>
              </a:lnTo>
              <a:lnTo>
                <a:pt x="211868" y="7945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1EF6-4DFC-4307-A42A-8E87AB68605B}">
      <dsp:nvSpPr>
        <dsp:cNvPr id="0" name=""/>
        <dsp:cNvSpPr/>
      </dsp:nvSpPr>
      <dsp:spPr>
        <a:xfrm>
          <a:off x="2080313" y="1324778"/>
          <a:ext cx="1694945" cy="1059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</a:rPr>
            <a:t>Fall</a:t>
          </a:r>
          <a:r>
            <a:rPr lang="en-US" sz="3200" kern="1200" dirty="0"/>
            <a:t> courses</a:t>
          </a:r>
        </a:p>
      </dsp:txBody>
      <dsp:txXfrm>
        <a:off x="2111340" y="1355805"/>
        <a:ext cx="1632891" cy="997287"/>
      </dsp:txXfrm>
    </dsp:sp>
    <dsp:sp modelId="{F66F38BE-0DB5-4003-A085-204C51D26975}">
      <dsp:nvSpPr>
        <dsp:cNvPr id="0" name=""/>
        <dsp:cNvSpPr/>
      </dsp:nvSpPr>
      <dsp:spPr>
        <a:xfrm>
          <a:off x="1868444" y="1059943"/>
          <a:ext cx="211868" cy="2118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8682"/>
              </a:lnTo>
              <a:lnTo>
                <a:pt x="211868" y="21186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56766-F856-40F0-8329-E99464DCAE08}">
      <dsp:nvSpPr>
        <dsp:cNvPr id="0" name=""/>
        <dsp:cNvSpPr/>
      </dsp:nvSpPr>
      <dsp:spPr>
        <a:xfrm>
          <a:off x="2080313" y="2648954"/>
          <a:ext cx="1694945" cy="1059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B050"/>
              </a:solidFill>
            </a:rPr>
            <a:t>Spring </a:t>
          </a:r>
          <a:r>
            <a:rPr lang="en-US" sz="3200" kern="1200" dirty="0"/>
            <a:t>courses</a:t>
          </a:r>
        </a:p>
      </dsp:txBody>
      <dsp:txXfrm>
        <a:off x="2111340" y="2679981"/>
        <a:ext cx="1632891" cy="997287"/>
      </dsp:txXfrm>
    </dsp:sp>
    <dsp:sp modelId="{AECDDBCD-374E-4CFF-AB06-D329AC8FDC5E}">
      <dsp:nvSpPr>
        <dsp:cNvPr id="0" name=""/>
        <dsp:cNvSpPr/>
      </dsp:nvSpPr>
      <dsp:spPr>
        <a:xfrm>
          <a:off x="4304929" y="602"/>
          <a:ext cx="2118682" cy="1059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Program Plan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(PhD)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4335956" y="31629"/>
        <a:ext cx="2056628" cy="997287"/>
      </dsp:txXfrm>
    </dsp:sp>
    <dsp:sp modelId="{CCC41281-E7E9-4328-A292-C3117222D89C}">
      <dsp:nvSpPr>
        <dsp:cNvPr id="0" name=""/>
        <dsp:cNvSpPr/>
      </dsp:nvSpPr>
      <dsp:spPr>
        <a:xfrm>
          <a:off x="4516797" y="1059943"/>
          <a:ext cx="211868" cy="794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505"/>
              </a:lnTo>
              <a:lnTo>
                <a:pt x="211868" y="7945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C2DB5-FCED-4D51-9D5E-34B6642D3991}">
      <dsp:nvSpPr>
        <dsp:cNvPr id="0" name=""/>
        <dsp:cNvSpPr/>
      </dsp:nvSpPr>
      <dsp:spPr>
        <a:xfrm>
          <a:off x="4728665" y="1324778"/>
          <a:ext cx="1694945" cy="1059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</a:rPr>
            <a:t>Fall</a:t>
          </a:r>
          <a:r>
            <a:rPr lang="en-US" sz="3200" kern="1200" dirty="0"/>
            <a:t> courses</a:t>
          </a:r>
        </a:p>
      </dsp:txBody>
      <dsp:txXfrm>
        <a:off x="4759692" y="1355805"/>
        <a:ext cx="1632891" cy="997287"/>
      </dsp:txXfrm>
    </dsp:sp>
    <dsp:sp modelId="{F78E42F5-E630-4798-9F7E-BB5D54AC6DC8}">
      <dsp:nvSpPr>
        <dsp:cNvPr id="0" name=""/>
        <dsp:cNvSpPr/>
      </dsp:nvSpPr>
      <dsp:spPr>
        <a:xfrm>
          <a:off x="4516797" y="1059943"/>
          <a:ext cx="211868" cy="2118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8682"/>
              </a:lnTo>
              <a:lnTo>
                <a:pt x="211868" y="21186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3009D-EA60-4B19-B901-AC97E448957E}">
      <dsp:nvSpPr>
        <dsp:cNvPr id="0" name=""/>
        <dsp:cNvSpPr/>
      </dsp:nvSpPr>
      <dsp:spPr>
        <a:xfrm>
          <a:off x="4728665" y="2648954"/>
          <a:ext cx="1694945" cy="1059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B050"/>
              </a:solidFill>
            </a:rPr>
            <a:t>Spring</a:t>
          </a:r>
          <a:r>
            <a:rPr lang="en-US" sz="3200" kern="1200" dirty="0"/>
            <a:t> courses</a:t>
          </a:r>
        </a:p>
      </dsp:txBody>
      <dsp:txXfrm>
        <a:off x="4759692" y="2679981"/>
        <a:ext cx="1632891" cy="9972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AD85E-5671-4E10-BA2E-82E12334C249}">
      <dsp:nvSpPr>
        <dsp:cNvPr id="0" name=""/>
        <dsp:cNvSpPr/>
      </dsp:nvSpPr>
      <dsp:spPr>
        <a:xfrm>
          <a:off x="0" y="425009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2E524-E1E1-4AD0-A35C-B565B253F853}">
      <dsp:nvSpPr>
        <dsp:cNvPr id="0" name=""/>
        <dsp:cNvSpPr/>
      </dsp:nvSpPr>
      <dsp:spPr>
        <a:xfrm>
          <a:off x="406400" y="41249"/>
          <a:ext cx="726362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Course session with 1 student enrolment will be </a:t>
          </a:r>
          <a:r>
            <a:rPr lang="en-GB" sz="2000" kern="1200" dirty="0">
              <a:solidFill>
                <a:srgbClr val="FF0000"/>
              </a:solidFill>
            </a:rPr>
            <a:t>closed</a:t>
          </a:r>
          <a:endParaRPr lang="en-GB" sz="2000" kern="1200" dirty="0"/>
        </a:p>
      </dsp:txBody>
      <dsp:txXfrm>
        <a:off x="443867" y="78716"/>
        <a:ext cx="7188693" cy="692586"/>
      </dsp:txXfrm>
    </dsp:sp>
    <dsp:sp modelId="{73067FD9-D546-4448-AD72-A29CC3D0AE4C}">
      <dsp:nvSpPr>
        <dsp:cNvPr id="0" name=""/>
        <dsp:cNvSpPr/>
      </dsp:nvSpPr>
      <dsp:spPr>
        <a:xfrm>
          <a:off x="0" y="1604369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FF8FF-6496-43EE-AF23-1006183EEB62}">
      <dsp:nvSpPr>
        <dsp:cNvPr id="0" name=""/>
        <dsp:cNvSpPr/>
      </dsp:nvSpPr>
      <dsp:spPr>
        <a:xfrm>
          <a:off x="406400" y="1220610"/>
          <a:ext cx="725543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Course session with 2 students enrolment, </a:t>
          </a:r>
          <a:r>
            <a:rPr lang="en-GB" sz="2000" kern="1200" dirty="0">
              <a:solidFill>
                <a:srgbClr val="FF0000"/>
              </a:solidFill>
            </a:rPr>
            <a:t>an alternative will be offered</a:t>
          </a:r>
          <a:endParaRPr lang="en-GB" sz="2000" kern="1200" dirty="0"/>
        </a:p>
      </dsp:txBody>
      <dsp:txXfrm>
        <a:off x="443867" y="1258077"/>
        <a:ext cx="7180500" cy="692586"/>
      </dsp:txXfrm>
    </dsp:sp>
    <dsp:sp modelId="{2ED82AEC-6954-483A-BDCF-D5553DF62CF3}">
      <dsp:nvSpPr>
        <dsp:cNvPr id="0" name=""/>
        <dsp:cNvSpPr/>
      </dsp:nvSpPr>
      <dsp:spPr>
        <a:xfrm>
          <a:off x="0" y="2783730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42830-CBE7-4C4C-9DEB-B993DE248A11}">
      <dsp:nvSpPr>
        <dsp:cNvPr id="0" name=""/>
        <dsp:cNvSpPr/>
      </dsp:nvSpPr>
      <dsp:spPr>
        <a:xfrm>
          <a:off x="406400" y="2399970"/>
          <a:ext cx="7300041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Course session with 3 students or more is </a:t>
          </a:r>
          <a:r>
            <a:rPr lang="en-GB" sz="2000" kern="1200" dirty="0">
              <a:solidFill>
                <a:srgbClr val="FF0000"/>
              </a:solidFill>
            </a:rPr>
            <a:t>Preferred</a:t>
          </a:r>
          <a:endParaRPr lang="en-GB" sz="2000" kern="1200" dirty="0"/>
        </a:p>
      </dsp:txBody>
      <dsp:txXfrm>
        <a:off x="443867" y="2437437"/>
        <a:ext cx="7225107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F997A-9EA4-47B0-95EA-46C463AC43CB}">
      <dsp:nvSpPr>
        <dsp:cNvPr id="0" name=""/>
        <dsp:cNvSpPr/>
      </dsp:nvSpPr>
      <dsp:spPr>
        <a:xfrm>
          <a:off x="0" y="534314"/>
          <a:ext cx="8128000" cy="1678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Student has the right to be listed as </a:t>
          </a:r>
          <a:r>
            <a:rPr lang="en-US" sz="3000" b="1" u="sng" kern="1200" dirty="0"/>
            <a:t>First Author </a:t>
          </a:r>
          <a:r>
            <a:rPr lang="en-US" sz="3000" kern="1200" dirty="0"/>
            <a:t>on any publication related to his/her thesis.</a:t>
          </a:r>
          <a:endParaRPr lang="en-GB" sz="3000" kern="1200" dirty="0"/>
        </a:p>
      </dsp:txBody>
      <dsp:txXfrm>
        <a:off x="81924" y="616238"/>
        <a:ext cx="7964152" cy="1514370"/>
      </dsp:txXfrm>
    </dsp:sp>
    <dsp:sp modelId="{54254756-7442-4883-AD91-A9991F9F5BF4}">
      <dsp:nvSpPr>
        <dsp:cNvPr id="0" name=""/>
        <dsp:cNvSpPr/>
      </dsp:nvSpPr>
      <dsp:spPr>
        <a:xfrm>
          <a:off x="0" y="2212533"/>
          <a:ext cx="8128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2300" kern="1200"/>
        </a:p>
      </dsp:txBody>
      <dsp:txXfrm>
        <a:off x="0" y="2212533"/>
        <a:ext cx="8128000" cy="496800"/>
      </dsp:txXfrm>
    </dsp:sp>
    <dsp:sp modelId="{AF959889-5559-4269-B8EF-44BA555EBEC6}">
      <dsp:nvSpPr>
        <dsp:cNvPr id="0" name=""/>
        <dsp:cNvSpPr/>
      </dsp:nvSpPr>
      <dsp:spPr>
        <a:xfrm>
          <a:off x="0" y="2709333"/>
          <a:ext cx="8128000" cy="16782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u="sng" kern="1200" dirty="0"/>
            <a:t>Program’s coordinator </a:t>
          </a:r>
          <a:r>
            <a:rPr lang="en-US" sz="3000" kern="1200" dirty="0"/>
            <a:t>must prepare and contact the list of examiners for student’s thesis/dissertation defense (</a:t>
          </a:r>
          <a:r>
            <a:rPr lang="en-US" sz="3000" kern="1200" dirty="0">
              <a:solidFill>
                <a:srgbClr val="FF0000"/>
              </a:solidFill>
            </a:rPr>
            <a:t>Not the supervisor!!</a:t>
          </a:r>
          <a:r>
            <a:rPr lang="en-US" sz="3000" kern="1200" dirty="0"/>
            <a:t>)</a:t>
          </a:r>
          <a:endParaRPr lang="en-GB" sz="3000" kern="1200" dirty="0"/>
        </a:p>
      </dsp:txBody>
      <dsp:txXfrm>
        <a:off x="81924" y="2791257"/>
        <a:ext cx="7964152" cy="1514370"/>
      </dsp:txXfrm>
    </dsp:sp>
    <dsp:sp modelId="{7AE0A634-B956-4F0B-B52D-8B54C58E448E}">
      <dsp:nvSpPr>
        <dsp:cNvPr id="0" name=""/>
        <dsp:cNvSpPr/>
      </dsp:nvSpPr>
      <dsp:spPr>
        <a:xfrm>
          <a:off x="0" y="4387552"/>
          <a:ext cx="8128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2300" kern="1200" dirty="0"/>
        </a:p>
      </dsp:txBody>
      <dsp:txXfrm>
        <a:off x="0" y="4387552"/>
        <a:ext cx="8128000" cy="496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71774-0522-4BA4-99FE-AE7EA73E4783}">
      <dsp:nvSpPr>
        <dsp:cNvPr id="0" name=""/>
        <dsp:cNvSpPr/>
      </dsp:nvSpPr>
      <dsp:spPr>
        <a:xfrm>
          <a:off x="0" y="2203903"/>
          <a:ext cx="8128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4BED8-B318-4AB2-9236-B04F13F1F5A9}">
      <dsp:nvSpPr>
        <dsp:cNvPr id="0" name=""/>
        <dsp:cNvSpPr/>
      </dsp:nvSpPr>
      <dsp:spPr>
        <a:xfrm>
          <a:off x="0" y="544790"/>
          <a:ext cx="8128000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33C96-0040-42B5-9091-F1AC9B3E4F3B}">
      <dsp:nvSpPr>
        <dsp:cNvPr id="0" name=""/>
        <dsp:cNvSpPr/>
      </dsp:nvSpPr>
      <dsp:spPr>
        <a:xfrm>
          <a:off x="2113279" y="872"/>
          <a:ext cx="6014720" cy="543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Master Research Award </a:t>
          </a:r>
          <a:endParaRPr lang="en-GB" sz="2900" kern="1200" dirty="0"/>
        </a:p>
      </dsp:txBody>
      <dsp:txXfrm>
        <a:off x="2113279" y="872"/>
        <a:ext cx="6014720" cy="543918"/>
      </dsp:txXfrm>
    </dsp:sp>
    <dsp:sp modelId="{DA85F350-61E1-4B4B-B905-2C8050CFAB54}">
      <dsp:nvSpPr>
        <dsp:cNvPr id="0" name=""/>
        <dsp:cNvSpPr/>
      </dsp:nvSpPr>
      <dsp:spPr>
        <a:xfrm>
          <a:off x="0" y="872"/>
          <a:ext cx="2113280" cy="54391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solidFill>
                <a:srgbClr val="FF0000"/>
              </a:solidFill>
            </a:rPr>
            <a:t>New</a:t>
          </a:r>
        </a:p>
      </dsp:txBody>
      <dsp:txXfrm>
        <a:off x="26557" y="27429"/>
        <a:ext cx="2060166" cy="517361"/>
      </dsp:txXfrm>
    </dsp:sp>
    <dsp:sp modelId="{C33673ED-5C64-4A13-A4FA-87159CEE10E8}">
      <dsp:nvSpPr>
        <dsp:cNvPr id="0" name=""/>
        <dsp:cNvSpPr/>
      </dsp:nvSpPr>
      <dsp:spPr>
        <a:xfrm>
          <a:off x="0" y="544790"/>
          <a:ext cx="8128000" cy="1087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300" kern="1200"/>
        </a:p>
      </dsp:txBody>
      <dsp:txXfrm>
        <a:off x="0" y="544790"/>
        <a:ext cx="8128000" cy="1087999"/>
      </dsp:txXfrm>
    </dsp:sp>
    <dsp:sp modelId="{2C6978A3-8121-4103-BA65-9CF784E9B221}">
      <dsp:nvSpPr>
        <dsp:cNvPr id="0" name=""/>
        <dsp:cNvSpPr/>
      </dsp:nvSpPr>
      <dsp:spPr>
        <a:xfrm>
          <a:off x="2113279" y="1659985"/>
          <a:ext cx="6014720" cy="543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Graduate Teaching Assistantship </a:t>
          </a:r>
          <a:endParaRPr lang="en-GB" sz="2900" kern="1200" dirty="0"/>
        </a:p>
      </dsp:txBody>
      <dsp:txXfrm>
        <a:off x="2113279" y="1659985"/>
        <a:ext cx="6014720" cy="543918"/>
      </dsp:txXfrm>
    </dsp:sp>
    <dsp:sp modelId="{BA8EABA5-22D3-4A37-9D6F-25818E9FC908}">
      <dsp:nvSpPr>
        <dsp:cNvPr id="0" name=""/>
        <dsp:cNvSpPr/>
      </dsp:nvSpPr>
      <dsp:spPr>
        <a:xfrm>
          <a:off x="0" y="1659985"/>
          <a:ext cx="2113280" cy="54391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 dirty="0">
              <a:solidFill>
                <a:srgbClr val="FF0000"/>
              </a:solidFill>
            </a:rPr>
            <a:t>New</a:t>
          </a:r>
        </a:p>
      </dsp:txBody>
      <dsp:txXfrm>
        <a:off x="26557" y="1686542"/>
        <a:ext cx="2060166" cy="517361"/>
      </dsp:txXfrm>
    </dsp:sp>
    <dsp:sp modelId="{E1C48B92-5EB9-4909-BDAB-14C408C34C30}">
      <dsp:nvSpPr>
        <dsp:cNvPr id="0" name=""/>
        <dsp:cNvSpPr/>
      </dsp:nvSpPr>
      <dsp:spPr>
        <a:xfrm>
          <a:off x="0" y="2203903"/>
          <a:ext cx="8128000" cy="1087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300" kern="1200"/>
        </a:p>
      </dsp:txBody>
      <dsp:txXfrm>
        <a:off x="0" y="2203903"/>
        <a:ext cx="8128000" cy="10879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77408-7FE7-451C-8173-239D64324A01}">
      <dsp:nvSpPr>
        <dsp:cNvPr id="0" name=""/>
        <dsp:cNvSpPr/>
      </dsp:nvSpPr>
      <dsp:spPr>
        <a:xfrm>
          <a:off x="0" y="610852"/>
          <a:ext cx="796726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F5EBE-E6A0-48D5-B2A2-322630A2ED49}">
      <dsp:nvSpPr>
        <dsp:cNvPr id="0" name=""/>
        <dsp:cNvSpPr/>
      </dsp:nvSpPr>
      <dsp:spPr>
        <a:xfrm>
          <a:off x="398363" y="64732"/>
          <a:ext cx="5577082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800" tIns="0" rIns="2108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Dr.</a:t>
          </a:r>
          <a:r>
            <a:rPr lang="en-GB" sz="1800" kern="1200" dirty="0"/>
            <a:t> Ruwaya Alkendi (Assistant Dean for Research and Graduate Studies)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hlinkClick xmlns:r="http://schemas.openxmlformats.org/officeDocument/2006/relationships" r:id="rId1"/>
            </a:rPr>
            <a:t>Ruwayaa@uaeu.ac.ae</a:t>
          </a:r>
          <a:endParaRPr lang="en-GB" sz="1800" kern="1200" dirty="0"/>
        </a:p>
      </dsp:txBody>
      <dsp:txXfrm>
        <a:off x="451682" y="118051"/>
        <a:ext cx="5470444" cy="985602"/>
      </dsp:txXfrm>
    </dsp:sp>
    <dsp:sp modelId="{3FF21ABD-4433-46F0-A831-B51026BE19E2}">
      <dsp:nvSpPr>
        <dsp:cNvPr id="0" name=""/>
        <dsp:cNvSpPr/>
      </dsp:nvSpPr>
      <dsp:spPr>
        <a:xfrm>
          <a:off x="0" y="2289173"/>
          <a:ext cx="796726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8C5FB-C564-4CDE-9E0A-3F2C75335896}">
      <dsp:nvSpPr>
        <dsp:cNvPr id="0" name=""/>
        <dsp:cNvSpPr/>
      </dsp:nvSpPr>
      <dsp:spPr>
        <a:xfrm>
          <a:off x="398363" y="1743053"/>
          <a:ext cx="5577082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800" tIns="0" rIns="2108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Ms. Shaikha </a:t>
          </a:r>
          <a:r>
            <a:rPr lang="en-GB" sz="1800" kern="1200" dirty="0" err="1"/>
            <a:t>Alketbi</a:t>
          </a:r>
          <a:r>
            <a:rPr lang="en-GB" sz="1800" kern="1200" dirty="0"/>
            <a:t> (Assistant Secretary)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hlinkClick xmlns:r="http://schemas.openxmlformats.org/officeDocument/2006/relationships" r:id="rId2"/>
            </a:rPr>
            <a:t>Cos.RGS@uaeu.ac.ae</a:t>
          </a:r>
          <a:endParaRPr lang="en-GB" sz="1800" kern="1200" dirty="0"/>
        </a:p>
      </dsp:txBody>
      <dsp:txXfrm>
        <a:off x="451682" y="1796372"/>
        <a:ext cx="5470444" cy="985602"/>
      </dsp:txXfrm>
    </dsp:sp>
    <dsp:sp modelId="{FBFFB044-E7E8-464E-BF4E-E52869013C72}">
      <dsp:nvSpPr>
        <dsp:cNvPr id="0" name=""/>
        <dsp:cNvSpPr/>
      </dsp:nvSpPr>
      <dsp:spPr>
        <a:xfrm>
          <a:off x="0" y="3967493"/>
          <a:ext cx="796726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2E80A-6E73-48C3-A00B-F816E2D7FA49}">
      <dsp:nvSpPr>
        <dsp:cNvPr id="0" name=""/>
        <dsp:cNvSpPr/>
      </dsp:nvSpPr>
      <dsp:spPr>
        <a:xfrm>
          <a:off x="398363" y="3421373"/>
          <a:ext cx="5577082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800" tIns="0" rIns="21080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Ms. Amal Al </a:t>
          </a:r>
          <a:r>
            <a:rPr lang="en-GB" sz="1800" kern="1200" dirty="0" err="1"/>
            <a:t>Hasani</a:t>
          </a:r>
          <a:r>
            <a:rPr lang="en-GB" sz="1800" kern="1200" dirty="0"/>
            <a:t> (Head of Graduate student Affairs-College of Graduate Studies)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hlinkClick xmlns:r="http://schemas.openxmlformats.org/officeDocument/2006/relationships" r:id="rId3"/>
            </a:rPr>
            <a:t>Amalalhassani@uaeu.ac.ae</a:t>
          </a:r>
          <a:endParaRPr lang="en-GB" sz="1800" kern="1200" dirty="0"/>
        </a:p>
      </dsp:txBody>
      <dsp:txXfrm>
        <a:off x="451682" y="3474692"/>
        <a:ext cx="5470444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90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8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7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5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3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80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6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3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8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9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2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s.uaeu.ac.ae/en/programs/graduate/" TargetMode="External"/><Relationship Id="rId2" Type="http://schemas.openxmlformats.org/officeDocument/2006/relationships/hyperlink" Target="https://www.uaeu.ac.ae/en/cgs/welcome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Postgraduate Students Orientation</a:t>
            </a:r>
            <a:br>
              <a:rPr lang="en-US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400" dirty="0"/>
              <a:t>Semester 1, Academic Year 2020-2021</a:t>
            </a:r>
            <a:br>
              <a:rPr lang="en-US" sz="2400" dirty="0"/>
            </a:br>
            <a:r>
              <a:rPr lang="en-US" sz="2400" dirty="0"/>
              <a:t>September 8, 2020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0637C-DF3C-4572-AA35-2C029ECDD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507" y="542541"/>
            <a:ext cx="5495364" cy="8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4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 for MSc and PhD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6618043"/>
              </p:ext>
            </p:extLst>
          </p:nvPr>
        </p:nvGraphicFramePr>
        <p:xfrm>
          <a:off x="2086386" y="2160196"/>
          <a:ext cx="8080188" cy="3708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20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2973-4D61-4ABE-A8F2-E6A9CD6E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00326-266C-41EA-AB74-83E03FD9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73FAE0-BE5E-40D5-A03A-ECE3A3DE01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844808"/>
              </p:ext>
            </p:extLst>
          </p:nvPr>
        </p:nvGraphicFramePr>
        <p:xfrm>
          <a:off x="1941015" y="1845734"/>
          <a:ext cx="8128000" cy="348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59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590B97-2B4B-4D32-A44B-21B708E68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11021"/>
              </p:ext>
            </p:extLst>
          </p:nvPr>
        </p:nvGraphicFramePr>
        <p:xfrm>
          <a:off x="2150280" y="13747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50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A8FBBC-445D-4B54-8CF2-F5F4E875A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541547"/>
              </p:ext>
            </p:extLst>
          </p:nvPr>
        </p:nvGraphicFramePr>
        <p:xfrm>
          <a:off x="2095690" y="1975261"/>
          <a:ext cx="8128000" cy="329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73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BB8B-1741-4E32-A8EA-FD259B8B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 at R&amp;GS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6A33A-FBC7-48BA-BAC8-6BDA27B10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8691B3-1440-45E4-BA87-9910C5910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843712"/>
              </p:ext>
            </p:extLst>
          </p:nvPr>
        </p:nvGraphicFramePr>
        <p:xfrm>
          <a:off x="2605206" y="1651378"/>
          <a:ext cx="7967260" cy="4964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784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6000" b="1" dirty="0"/>
            </a:b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Thank You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58CAC-7E63-428A-8A19-7C4AFE34F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9" t="6916" r="3094" b="8940"/>
          <a:stretch/>
        </p:blipFill>
        <p:spPr>
          <a:xfrm>
            <a:off x="4138990" y="2719009"/>
            <a:ext cx="3914019" cy="28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8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Picture 4" descr="Painted Door Sign Welcome Metalic · Free photo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46" y="286603"/>
            <a:ext cx="8161467" cy="5993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773" y="5442087"/>
            <a:ext cx="5495364" cy="8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9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4548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Total MSc Students= </a:t>
            </a:r>
            <a:r>
              <a:rPr lang="en-US" dirty="0">
                <a:solidFill>
                  <a:srgbClr val="FF0000"/>
                </a:solidFill>
              </a:rPr>
              <a:t>79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(83 last semester)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Environmental Science: </a:t>
            </a:r>
            <a:r>
              <a:rPr lang="en-US" dirty="0">
                <a:solidFill>
                  <a:srgbClr val="FF0000"/>
                </a:solidFill>
              </a:rPr>
              <a:t>25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Molecular Biology &amp; Biotechnology: </a:t>
            </a:r>
            <a:r>
              <a:rPr lang="en-US" dirty="0">
                <a:solidFill>
                  <a:srgbClr val="FF0000"/>
                </a:solidFill>
              </a:rPr>
              <a:t>20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Chemistry: </a:t>
            </a:r>
            <a:r>
              <a:rPr lang="en-US" dirty="0">
                <a:solidFill>
                  <a:srgbClr val="FF0000"/>
                </a:solidFill>
              </a:rPr>
              <a:t>14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Physics: </a:t>
            </a:r>
            <a:r>
              <a:rPr lang="en-US" dirty="0">
                <a:solidFill>
                  <a:srgbClr val="FF0000"/>
                </a:solidFill>
              </a:rPr>
              <a:t>7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Mathematical Science: </a:t>
            </a:r>
            <a:r>
              <a:rPr lang="en-US" dirty="0">
                <a:solidFill>
                  <a:srgbClr val="FF0000"/>
                </a:solidFill>
              </a:rPr>
              <a:t>13</a:t>
            </a:r>
          </a:p>
          <a:p>
            <a:endParaRPr lang="en-US" dirty="0"/>
          </a:p>
          <a:p>
            <a:r>
              <a:rPr lang="en-US" dirty="0"/>
              <a:t>New MSc Students= </a:t>
            </a:r>
            <a:r>
              <a:rPr lang="en-US" dirty="0">
                <a:solidFill>
                  <a:srgbClr val="FF0000"/>
                </a:solidFill>
              </a:rPr>
              <a:t>53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(23 last semester)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Environmental Science: </a:t>
            </a:r>
            <a:r>
              <a:rPr lang="en-US" dirty="0">
                <a:solidFill>
                  <a:srgbClr val="FF0000"/>
                </a:solidFill>
              </a:rPr>
              <a:t>17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Molecular Biology &amp; Biotechnology: </a:t>
            </a:r>
            <a:r>
              <a:rPr lang="en-US" dirty="0">
                <a:solidFill>
                  <a:srgbClr val="FF0000"/>
                </a:solidFill>
              </a:rPr>
              <a:t>15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Chemistry: </a:t>
            </a:r>
            <a:r>
              <a:rPr lang="en-US" dirty="0">
                <a:solidFill>
                  <a:srgbClr val="FF0000"/>
                </a:solidFill>
              </a:rPr>
              <a:t>13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Physics: </a:t>
            </a:r>
            <a:r>
              <a:rPr lang="en-US" dirty="0">
                <a:solidFill>
                  <a:srgbClr val="FF0000"/>
                </a:solidFill>
              </a:rPr>
              <a:t>4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Mathematical Science: </a:t>
            </a:r>
            <a:r>
              <a:rPr lang="en-US" dirty="0">
                <a:solidFill>
                  <a:srgbClr val="FF0000"/>
                </a:solidFill>
              </a:rPr>
              <a:t>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Total PhD students = </a:t>
            </a:r>
            <a:r>
              <a:rPr lang="en-US" dirty="0">
                <a:solidFill>
                  <a:srgbClr val="FF0000"/>
                </a:solidFill>
              </a:rPr>
              <a:t>39 (41 last year)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Ecology &amp; Environmental Science: </a:t>
            </a:r>
            <a:r>
              <a:rPr lang="en-US" dirty="0">
                <a:solidFill>
                  <a:srgbClr val="FF0000"/>
                </a:solidFill>
              </a:rPr>
              <a:t>11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Cellular &amp; Molecular Biology: </a:t>
            </a:r>
            <a:r>
              <a:rPr lang="en-US" dirty="0">
                <a:solidFill>
                  <a:srgbClr val="FF0000"/>
                </a:solidFill>
              </a:rPr>
              <a:t>11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Chemistry: </a:t>
            </a:r>
            <a:r>
              <a:rPr lang="en-US" dirty="0">
                <a:solidFill>
                  <a:srgbClr val="FF0000"/>
                </a:solidFill>
              </a:rPr>
              <a:t>4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Physics: </a:t>
            </a:r>
            <a:r>
              <a:rPr lang="en-US" dirty="0">
                <a:solidFill>
                  <a:srgbClr val="FF0000"/>
                </a:solidFill>
              </a:rPr>
              <a:t>8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Mathematical Science: </a:t>
            </a:r>
            <a:r>
              <a:rPr lang="en-US" dirty="0">
                <a:solidFill>
                  <a:srgbClr val="FF0000"/>
                </a:solidFill>
              </a:rPr>
              <a:t>3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Geoscience: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New PhD students = </a:t>
            </a:r>
            <a:r>
              <a:rPr lang="en-US" dirty="0">
                <a:solidFill>
                  <a:srgbClr val="FF0000"/>
                </a:solidFill>
              </a:rPr>
              <a:t>33 (17 last year)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Ecology &amp; Environmental Science : </a:t>
            </a:r>
            <a:r>
              <a:rPr lang="en-US" dirty="0">
                <a:solidFill>
                  <a:srgbClr val="FF0000"/>
                </a:solidFill>
              </a:rPr>
              <a:t>5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Cellular &amp; Molecular Biology: </a:t>
            </a:r>
            <a:r>
              <a:rPr lang="en-US" dirty="0">
                <a:solidFill>
                  <a:srgbClr val="FF0000"/>
                </a:solidFill>
              </a:rPr>
              <a:t>6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Chemistry: </a:t>
            </a:r>
            <a:r>
              <a:rPr lang="en-US" dirty="0">
                <a:solidFill>
                  <a:srgbClr val="FF0000"/>
                </a:solidFill>
              </a:rPr>
              <a:t>11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Physics: </a:t>
            </a:r>
            <a:r>
              <a:rPr lang="en-US" dirty="0">
                <a:solidFill>
                  <a:srgbClr val="FF0000"/>
                </a:solidFill>
              </a:rPr>
              <a:t>7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Mathematical Science: </a:t>
            </a:r>
            <a:r>
              <a:rPr lang="en-US" dirty="0">
                <a:solidFill>
                  <a:srgbClr val="FF0000"/>
                </a:solidFill>
              </a:rPr>
              <a:t>4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Geoscience: 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58999" y="5654302"/>
            <a:ext cx="245695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Total = 132 Students</a:t>
            </a:r>
          </a:p>
          <a:p>
            <a:r>
              <a:rPr lang="en-US" b="1" dirty="0">
                <a:solidFill>
                  <a:srgbClr val="002060"/>
                </a:solidFill>
              </a:rPr>
              <a:t>      (Last year= 106)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AB118-0999-4282-BE0E-85A80B6C4D45}"/>
              </a:ext>
            </a:extLst>
          </p:cNvPr>
          <p:cNvSpPr txBox="1"/>
          <p:nvPr/>
        </p:nvSpPr>
        <p:spPr>
          <a:xfrm>
            <a:off x="7583901" y="5654301"/>
            <a:ext cx="245695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Total = 72 Students</a:t>
            </a:r>
          </a:p>
          <a:p>
            <a:r>
              <a:rPr lang="en-US" b="1" dirty="0">
                <a:solidFill>
                  <a:srgbClr val="002060"/>
                </a:solidFill>
              </a:rPr>
              <a:t>      (Last year=58 )</a:t>
            </a:r>
          </a:p>
        </p:txBody>
      </p:sp>
    </p:spTree>
    <p:extLst>
      <p:ext uri="{BB962C8B-B14F-4D97-AF65-F5344CB8AC3E}">
        <p14:creationId xmlns:p14="http://schemas.microsoft.com/office/powerpoint/2010/main" val="310575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Important Links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6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of Graduate Studies</a:t>
            </a:r>
          </a:p>
          <a:p>
            <a:endParaRPr lang="en-US" sz="3600" dirty="0">
              <a:solidFill>
                <a:srgbClr val="2998E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 algn="ctr"/>
            <a:r>
              <a:rPr lang="en-US" sz="3600" dirty="0">
                <a:hlinkClick r:id="rId2"/>
              </a:rPr>
              <a:t>https://www.uaeu.ac.ae/en/cgs/welcome.shtml</a:t>
            </a:r>
            <a:endParaRPr lang="en-US" sz="3600" dirty="0"/>
          </a:p>
          <a:p>
            <a:pPr lvl="1" algn="ctr"/>
            <a:endParaRPr lang="en-US" sz="3600" dirty="0"/>
          </a:p>
          <a:p>
            <a:pPr marL="201168" lvl="1" indent="0" algn="ctr">
              <a:buNone/>
            </a:pPr>
            <a:r>
              <a:rPr lang="en-US" sz="3600" u="sng" dirty="0"/>
              <a:t>College of Science</a:t>
            </a:r>
          </a:p>
          <a:p>
            <a:pPr lvl="1" algn="ctr"/>
            <a:r>
              <a:rPr lang="en-GB" sz="3600" b="0" i="0" dirty="0">
                <a:effectLst/>
                <a:latin typeface="Calibri" panose="020F0502020204030204" pitchFamily="34" charset="0"/>
                <a:hlinkClick r:id="rId3"/>
              </a:rPr>
              <a:t>https://cos.uaeu.ac.ae/en/programs/graduate/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9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34902" y="2036109"/>
            <a:ext cx="573741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1" indent="-457200"/>
            <a:r>
              <a:rPr lang="en-US" dirty="0"/>
              <a:t>Students without advisor (</a:t>
            </a:r>
            <a:r>
              <a:rPr lang="en-US" b="1" dirty="0"/>
              <a:t>Contact Program Coordinator)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4357" y="2584726"/>
            <a:ext cx="438677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Students with advisor (</a:t>
            </a:r>
            <a:r>
              <a:rPr lang="en-US" b="1" dirty="0"/>
              <a:t>Contact your advisor)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34902" y="3158698"/>
            <a:ext cx="54864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Register courses outside your </a:t>
            </a:r>
            <a:r>
              <a:rPr lang="en-US" b="1" dirty="0"/>
              <a:t>program plan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34902" y="3672748"/>
            <a:ext cx="398275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Register courses outside your </a:t>
            </a:r>
            <a:r>
              <a:rPr lang="en-US" b="1" dirty="0"/>
              <a:t>study plan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34902" y="4170756"/>
            <a:ext cx="703846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Students without advisor cannot register for courses from </a:t>
            </a:r>
            <a:r>
              <a:rPr lang="en-US" b="1" dirty="0"/>
              <a:t>elective basket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4902" y="4684806"/>
            <a:ext cx="635866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Degree Works</a:t>
            </a:r>
            <a:r>
              <a:rPr lang="en-US" dirty="0"/>
              <a:t>-Enter your complete plan (Attend CGS orientation)</a:t>
            </a:r>
          </a:p>
        </p:txBody>
      </p:sp>
      <p:sp>
        <p:nvSpPr>
          <p:cNvPr id="12" name="Oval 11"/>
          <p:cNvSpPr/>
          <p:nvPr/>
        </p:nvSpPr>
        <p:spPr>
          <a:xfrm>
            <a:off x="1097280" y="1891553"/>
            <a:ext cx="3331285" cy="1781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Early registration </a:t>
            </a: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Apr. 12-16</a:t>
            </a:r>
          </a:p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97280" y="3781122"/>
            <a:ext cx="3331285" cy="17811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Add/Drop </a:t>
            </a:r>
          </a:p>
          <a:p>
            <a:pPr algn="ctr"/>
            <a:r>
              <a:rPr lang="en-US" sz="3200" b="1" dirty="0"/>
              <a:t>Aug.23-27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9286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Enrollment &amp; Registration-MSc. students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3096B937-1C1F-4D70-9698-0E5C0A8608F4}"/>
              </a:ext>
            </a:extLst>
          </p:cNvPr>
          <p:cNvSpPr/>
          <p:nvPr/>
        </p:nvSpPr>
        <p:spPr>
          <a:xfrm>
            <a:off x="5637889" y="2696716"/>
            <a:ext cx="6554111" cy="2194463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201168" lvl="1" indent="0">
              <a:buNone/>
            </a:pPr>
            <a:r>
              <a:rPr lang="en-US" sz="2000" b="1" dirty="0"/>
              <a:t>								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3AD90-ED7C-49DD-B007-F9185A061643}"/>
              </a:ext>
            </a:extLst>
          </p:cNvPr>
          <p:cNvSpPr txBox="1"/>
          <p:nvPr/>
        </p:nvSpPr>
        <p:spPr>
          <a:xfrm>
            <a:off x="6119501" y="3137059"/>
            <a:ext cx="52316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2000" b="1" dirty="0">
                <a:solidFill>
                  <a:schemeClr val="bg1"/>
                </a:solidFill>
              </a:rPr>
              <a:t>Submissions by end of 1</a:t>
            </a:r>
            <a:r>
              <a:rPr lang="en-US" sz="2000" b="1" baseline="30000" dirty="0">
                <a:solidFill>
                  <a:schemeClr val="bg1"/>
                </a:solidFill>
              </a:rPr>
              <a:t>st</a:t>
            </a:r>
            <a:r>
              <a:rPr lang="en-US" sz="2000" b="1" dirty="0">
                <a:solidFill>
                  <a:schemeClr val="bg1"/>
                </a:solidFill>
              </a:rPr>
              <a:t> semester</a:t>
            </a:r>
          </a:p>
          <a:p>
            <a:pPr marL="1257300" lvl="2" indent="-342900" algn="ctr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Study plan (Degree Works &amp; Form)</a:t>
            </a:r>
          </a:p>
          <a:p>
            <a:pPr marL="1257300" lvl="2" indent="-342900" algn="ctr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Proposal (Template) </a:t>
            </a:r>
          </a:p>
          <a:p>
            <a:pPr marL="1257300" lvl="2" indent="-342900" algn="ctr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Progress Reports</a:t>
            </a:r>
          </a:p>
          <a:p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DDB541-F325-481D-A513-976ED39D0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066699"/>
              </p:ext>
            </p:extLst>
          </p:nvPr>
        </p:nvGraphicFramePr>
        <p:xfrm>
          <a:off x="126165" y="2623308"/>
          <a:ext cx="6684370" cy="300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58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Registration- PhD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2400" dirty="0"/>
          </a:p>
          <a:p>
            <a:pPr marL="914400" lvl="3" indent="0"/>
            <a:endParaRPr lang="en-US" sz="22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B9DD3-1257-4477-A91D-C080F3518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130" y="1961331"/>
            <a:ext cx="3986614" cy="13424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C1FF38-E3C1-4EE3-B509-E95CDA76BE5C}"/>
              </a:ext>
            </a:extLst>
          </p:cNvPr>
          <p:cNvSpPr txBox="1"/>
          <p:nvPr/>
        </p:nvSpPr>
        <p:spPr>
          <a:xfrm>
            <a:off x="7933900" y="1966626"/>
            <a:ext cx="2670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</a:rPr>
              <a:t>nd of first semester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8B1D4-6ABD-461F-9590-33B6F973F35D}"/>
              </a:ext>
            </a:extLst>
          </p:cNvPr>
          <p:cNvSpPr txBox="1"/>
          <p:nvPr/>
        </p:nvSpPr>
        <p:spPr>
          <a:xfrm>
            <a:off x="7827269" y="2587162"/>
            <a:ext cx="312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/>
              <a:t>Advisory committee form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A67071-7A2F-4CB4-BCE5-B1FA1DDC7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130" y="3347976"/>
            <a:ext cx="3987130" cy="13473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C2D124-7C55-45F1-9037-D68D40D264D5}"/>
              </a:ext>
            </a:extLst>
          </p:cNvPr>
          <p:cNvSpPr txBox="1"/>
          <p:nvPr/>
        </p:nvSpPr>
        <p:spPr>
          <a:xfrm>
            <a:off x="6848492" y="3310314"/>
            <a:ext cx="42285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0"/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   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Every semester</a:t>
            </a:r>
          </a:p>
          <a:p>
            <a:pPr marL="1257300" lvl="3" indent="-342900">
              <a:buFont typeface="Wingdings" panose="05000000000000000000" pitchFamily="2" charset="2"/>
              <a:buChar char="ü"/>
            </a:pPr>
            <a:r>
              <a:rPr lang="en-US" dirty="0"/>
              <a:t>PhD Progress Report (Part2:Confidential)</a:t>
            </a:r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21D71F-8A35-4C7B-95A2-3B311DDD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696" y="4749134"/>
            <a:ext cx="3959048" cy="13424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829B69-C428-43A4-B781-4CD0C4413D45}"/>
              </a:ext>
            </a:extLst>
          </p:cNvPr>
          <p:cNvSpPr txBox="1"/>
          <p:nvPr/>
        </p:nvSpPr>
        <p:spPr>
          <a:xfrm flipH="1">
            <a:off x="7258487" y="4886554"/>
            <a:ext cx="5113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3" indent="0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After Comprehensive Exam</a:t>
            </a:r>
          </a:p>
          <a:p>
            <a:pPr marL="1262063" lvl="4" indent="-342900">
              <a:buFont typeface="Wingdings" panose="05000000000000000000" pitchFamily="2" charset="2"/>
              <a:buChar char="ü"/>
            </a:pPr>
            <a:r>
              <a:rPr lang="en-US" dirty="0"/>
              <a:t>Proposal</a:t>
            </a:r>
          </a:p>
          <a:p>
            <a:pPr marL="1262063" lvl="4" indent="-342900">
              <a:buFont typeface="Wingdings" panose="05000000000000000000" pitchFamily="2" charset="2"/>
              <a:buChar char="ü"/>
            </a:pPr>
            <a:r>
              <a:rPr lang="en-US" dirty="0"/>
              <a:t>Admission to Candidacy </a:t>
            </a:r>
          </a:p>
          <a:p>
            <a:pPr marL="919163" lvl="4"/>
            <a:r>
              <a:rPr lang="en-US" dirty="0"/>
              <a:t>       Nomination Form</a:t>
            </a:r>
          </a:p>
          <a:p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53B4EBC-085F-45A8-ACB4-E75B15F86479}"/>
              </a:ext>
            </a:extLst>
          </p:cNvPr>
          <p:cNvSpPr/>
          <p:nvPr/>
        </p:nvSpPr>
        <p:spPr>
          <a:xfrm>
            <a:off x="5545541" y="3532785"/>
            <a:ext cx="2147248" cy="973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1F14C0-7606-462E-A824-2177C6EE9F55}"/>
              </a:ext>
            </a:extLst>
          </p:cNvPr>
          <p:cNvSpPr txBox="1"/>
          <p:nvPr/>
        </p:nvSpPr>
        <p:spPr>
          <a:xfrm>
            <a:off x="5613780" y="3723183"/>
            <a:ext cx="201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Submissions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CC1996D7-81B3-4186-BC30-619B0F3C4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717693"/>
              </p:ext>
            </p:extLst>
          </p:nvPr>
        </p:nvGraphicFramePr>
        <p:xfrm>
          <a:off x="62173" y="2428281"/>
          <a:ext cx="5365087" cy="338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311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38" t="6451" r="29490" b="4051"/>
          <a:stretch/>
        </p:blipFill>
        <p:spPr>
          <a:xfrm>
            <a:off x="970962" y="706721"/>
            <a:ext cx="4242062" cy="5100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574" t="6704" r="29834" b="2555"/>
          <a:stretch/>
        </p:blipFill>
        <p:spPr>
          <a:xfrm>
            <a:off x="5287612" y="706721"/>
            <a:ext cx="5703212" cy="5164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0070" y="1178351"/>
            <a:ext cx="71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3790" y="1178351"/>
            <a:ext cx="71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4108" y="173217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4741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 for MSc and PhD students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7034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6142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2696</TotalTime>
  <Words>577</Words>
  <Application>Microsoft Office PowerPoint</Application>
  <PresentationFormat>Widescreen</PresentationFormat>
  <Paragraphs>131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Retrospect</vt:lpstr>
      <vt:lpstr>Postgraduate Students Orientation </vt:lpstr>
      <vt:lpstr>PowerPoint Presentation</vt:lpstr>
      <vt:lpstr>Statistics</vt:lpstr>
      <vt:lpstr>Important Links</vt:lpstr>
      <vt:lpstr>Registration</vt:lpstr>
      <vt:lpstr>Enrollment &amp; Registration-MSc. students</vt:lpstr>
      <vt:lpstr>Registration- PhD students</vt:lpstr>
      <vt:lpstr>PowerPoint Presentation</vt:lpstr>
      <vt:lpstr>Remarks for MSc and PhD students</vt:lpstr>
      <vt:lpstr>Remarks for MSc and PhD students</vt:lpstr>
      <vt:lpstr>Important Notes</vt:lpstr>
      <vt:lpstr>Important Notes</vt:lpstr>
      <vt:lpstr>News</vt:lpstr>
      <vt:lpstr>Staff at R&amp;GS office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Postgraduate Orientation</dc:title>
  <dc:creator>Ruwaya Rashed Hamad Sultan Al Kendi</dc:creator>
  <cp:lastModifiedBy>Ruwaya Rashed Hamad Sultan Al Kendi</cp:lastModifiedBy>
  <cp:revision>97</cp:revision>
  <cp:lastPrinted>2018-09-10T07:05:43Z</cp:lastPrinted>
  <dcterms:created xsi:type="dcterms:W3CDTF">2018-01-18T08:57:08Z</dcterms:created>
  <dcterms:modified xsi:type="dcterms:W3CDTF">2020-09-08T14:48:29Z</dcterms:modified>
</cp:coreProperties>
</file>