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4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5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8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4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6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9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4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6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7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F4CE7-1AF9-48A9-99A2-FEBB16CEA070}" type="datetimeFigureOut">
              <a:rPr lang="en-US" smtClean="0"/>
              <a:t>22-Apr-19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96278-85D3-41BD-88B3-A288405FE3F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0728" r="152"/>
          <a:stretch/>
        </p:blipFill>
        <p:spPr>
          <a:xfrm>
            <a:off x="0" y="6222124"/>
            <a:ext cx="9133609" cy="635876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8600"/>
            <a:ext cx="4645514" cy="68580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65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y.uaeu.ac.a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User\Desktop\Picture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4724"/>
          <a:stretch>
            <a:fillRect/>
          </a:stretch>
        </p:blipFill>
        <p:spPr bwMode="auto">
          <a:xfrm>
            <a:off x="1828800" y="1905000"/>
            <a:ext cx="5410200" cy="185226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133600" y="4191000"/>
            <a:ext cx="49135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to be met and documents required 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to apply for financial aid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(iPad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laptop)</a:t>
            </a:r>
          </a:p>
        </p:txBody>
      </p:sp>
    </p:spTree>
    <p:extLst>
      <p:ext uri="{BB962C8B-B14F-4D97-AF65-F5344CB8AC3E}">
        <p14:creationId xmlns:p14="http://schemas.microsoft.com/office/powerpoint/2010/main" val="402943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295400"/>
            <a:ext cx="9067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for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iPad or laptop: </a:t>
            </a:r>
          </a:p>
          <a:p>
            <a:endParaRPr lang="en-US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must be registered with the electronic Financial Aid System. Log on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eservices"/>
              </a:rPr>
              <a:t>E-Services</a:t>
            </a:r>
            <a:r>
              <a:rPr lang="ar-A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upload all the documents required.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should be on regular study course.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monthly average stipend will not exceed AED </a:t>
            </a:r>
            <a:r>
              <a:rPr lang="ar-A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,000 per person for UAE national students or AED 1,</a:t>
            </a:r>
            <a:r>
              <a:rPr lang="ar-A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 for non-nationals.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application for Ipad and Laptop is open throughout the academic year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lvl="0" indent="-342900" algn="r" rtl="1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3174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295400"/>
            <a:ext cx="9067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required for financial aid:</a:t>
            </a:r>
            <a:r>
              <a:rPr lang="ar-AE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Ipad &amp; Laptop) </a:t>
            </a:r>
          </a:p>
          <a:p>
            <a:endParaRPr lang="en-US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Copy of the (family’s National) Identity Booklet.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Passport copy for all family members (for residents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Salary certificate or proof of pension or monthly alimony statement</a:t>
            </a:r>
            <a:r>
              <a:rPr lang="ar-A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of lease.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ar-A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bank statement for the last 6 months</a:t>
            </a:r>
            <a:r>
              <a:rPr lang="ar-A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A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0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132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Hana Ahmad</dc:creator>
  <cp:lastModifiedBy>Hana Ahmad</cp:lastModifiedBy>
  <cp:revision>14</cp:revision>
  <dcterms:created xsi:type="dcterms:W3CDTF">2019-04-14T09:07:20Z</dcterms:created>
  <dcterms:modified xsi:type="dcterms:W3CDTF">2019-04-22T04:57:51Z</dcterms:modified>
</cp:coreProperties>
</file>